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31" r:id="rId5"/>
  </p:sldMasterIdLst>
  <p:sldIdLst>
    <p:sldId id="259" r:id="rId6"/>
    <p:sldId id="8144" r:id="rId7"/>
    <p:sldId id="258" r:id="rId8"/>
    <p:sldId id="8141" r:id="rId9"/>
    <p:sldId id="260" r:id="rId10"/>
    <p:sldId id="257" r:id="rId11"/>
    <p:sldId id="451" r:id="rId12"/>
    <p:sldId id="288" r:id="rId13"/>
    <p:sldId id="392" r:id="rId14"/>
    <p:sldId id="393" r:id="rId15"/>
    <p:sldId id="391" r:id="rId16"/>
    <p:sldId id="423" r:id="rId17"/>
    <p:sldId id="8126" r:id="rId18"/>
    <p:sldId id="424" r:id="rId19"/>
    <p:sldId id="402" r:id="rId20"/>
    <p:sldId id="433" r:id="rId21"/>
    <p:sldId id="441" r:id="rId22"/>
    <p:sldId id="442" r:id="rId23"/>
    <p:sldId id="8117" r:id="rId24"/>
    <p:sldId id="401" r:id="rId25"/>
    <p:sldId id="439" r:id="rId26"/>
    <p:sldId id="262" r:id="rId27"/>
    <p:sldId id="334" r:id="rId28"/>
    <p:sldId id="264" r:id="rId29"/>
    <p:sldId id="394" r:id="rId30"/>
    <p:sldId id="395" r:id="rId31"/>
    <p:sldId id="399" r:id="rId32"/>
    <p:sldId id="8131" r:id="rId33"/>
    <p:sldId id="8132" r:id="rId34"/>
    <p:sldId id="8127" r:id="rId35"/>
    <p:sldId id="8128" r:id="rId36"/>
    <p:sldId id="381" r:id="rId37"/>
    <p:sldId id="421" r:id="rId38"/>
    <p:sldId id="263" r:id="rId39"/>
    <p:sldId id="8130" r:id="rId40"/>
    <p:sldId id="452" r:id="rId41"/>
    <p:sldId id="307" r:id="rId42"/>
    <p:sldId id="261" r:id="rId43"/>
    <p:sldId id="370" r:id="rId44"/>
    <p:sldId id="8146" r:id="rId45"/>
    <p:sldId id="371" r:id="rId46"/>
    <p:sldId id="8129" r:id="rId47"/>
    <p:sldId id="273" r:id="rId48"/>
    <p:sldId id="8145" r:id="rId49"/>
    <p:sldId id="8134" r:id="rId50"/>
    <p:sldId id="8133" r:id="rId51"/>
    <p:sldId id="8140" r:id="rId52"/>
    <p:sldId id="267" r:id="rId53"/>
    <p:sldId id="8135" r:id="rId54"/>
    <p:sldId id="272" r:id="rId55"/>
    <p:sldId id="8136" r:id="rId56"/>
    <p:sldId id="8137" r:id="rId57"/>
    <p:sldId id="8138" r:id="rId58"/>
    <p:sldId id="8139" r:id="rId59"/>
    <p:sldId id="265" r:id="rId60"/>
    <p:sldId id="266" r:id="rId61"/>
    <p:sldId id="268" r:id="rId62"/>
    <p:sldId id="269" r:id="rId63"/>
    <p:sldId id="270" r:id="rId64"/>
    <p:sldId id="271" r:id="rId65"/>
    <p:sldId id="286" r:id="rId66"/>
    <p:sldId id="274" r:id="rId67"/>
    <p:sldId id="275" r:id="rId68"/>
    <p:sldId id="276" r:id="rId69"/>
    <p:sldId id="277" r:id="rId70"/>
    <p:sldId id="278" r:id="rId71"/>
    <p:sldId id="279" r:id="rId72"/>
    <p:sldId id="280" r:id="rId73"/>
    <p:sldId id="281" r:id="rId74"/>
    <p:sldId id="282" r:id="rId75"/>
    <p:sldId id="283" r:id="rId76"/>
    <p:sldId id="284" r:id="rId77"/>
    <p:sldId id="285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E81"/>
    <a:srgbClr val="E1491F"/>
    <a:srgbClr val="221BA5"/>
    <a:srgbClr val="EFE599"/>
    <a:srgbClr val="D2E2FA"/>
    <a:srgbClr val="3216AA"/>
    <a:srgbClr val="220FB1"/>
    <a:srgbClr val="E2D04A"/>
    <a:srgbClr val="FDFF90"/>
    <a:srgbClr val="F4F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9" autoAdjust="0"/>
    <p:restoredTop sz="94619" autoAdjust="0"/>
  </p:normalViewPr>
  <p:slideViewPr>
    <p:cSldViewPr snapToGrid="0">
      <p:cViewPr varScale="1">
        <p:scale>
          <a:sx n="78" d="100"/>
          <a:sy n="78" d="100"/>
        </p:scale>
        <p:origin x="13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image" Target="../media/image72.jpeg"/><Relationship Id="rId4" Type="http://schemas.openxmlformats.org/officeDocument/2006/relationships/image" Target="../media/image75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image" Target="../media/image72.jpeg"/><Relationship Id="rId4" Type="http://schemas.openxmlformats.org/officeDocument/2006/relationships/image" Target="../media/image7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D7BDE-B221-44F5-A1F7-7279AA4022D2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A8D53D-1627-433B-82BC-3D508E16B6A5}">
      <dgm:prSet/>
      <dgm:spPr/>
      <dgm:t>
        <a:bodyPr/>
        <a:lstStyle/>
        <a:p>
          <a:pPr>
            <a:defRPr cap="all"/>
          </a:pPr>
          <a:r>
            <a:rPr lang="es-ES"/>
            <a:t>Estudios</a:t>
          </a:r>
          <a:endParaRPr lang="en-US"/>
        </a:p>
      </dgm:t>
    </dgm:pt>
    <dgm:pt modelId="{3B704493-F730-4906-ABB5-2E5B604AA213}" type="parTrans" cxnId="{4498E584-AF65-4EA8-ABF1-B97805D08E13}">
      <dgm:prSet/>
      <dgm:spPr/>
      <dgm:t>
        <a:bodyPr/>
        <a:lstStyle/>
        <a:p>
          <a:endParaRPr lang="en-US"/>
        </a:p>
      </dgm:t>
    </dgm:pt>
    <dgm:pt modelId="{986223D0-93E9-4004-ADB3-1A306DC0E18C}" type="sibTrans" cxnId="{4498E584-AF65-4EA8-ABF1-B97805D08E13}">
      <dgm:prSet/>
      <dgm:spPr/>
      <dgm:t>
        <a:bodyPr/>
        <a:lstStyle/>
        <a:p>
          <a:endParaRPr lang="en-US"/>
        </a:p>
      </dgm:t>
    </dgm:pt>
    <dgm:pt modelId="{CB8836ED-5119-43C9-8E64-2D4C08519432}">
      <dgm:prSet/>
      <dgm:spPr/>
      <dgm:t>
        <a:bodyPr/>
        <a:lstStyle/>
        <a:p>
          <a:pPr>
            <a:defRPr cap="all"/>
          </a:pPr>
          <a:r>
            <a:rPr lang="es-ES"/>
            <a:t>Informes</a:t>
          </a:r>
          <a:endParaRPr lang="en-US"/>
        </a:p>
      </dgm:t>
    </dgm:pt>
    <dgm:pt modelId="{1610991F-DF24-4C91-BD08-82B085BC8389}" type="parTrans" cxnId="{A49E3662-E2AB-4544-AFEE-FBC7C39E652F}">
      <dgm:prSet/>
      <dgm:spPr/>
      <dgm:t>
        <a:bodyPr/>
        <a:lstStyle/>
        <a:p>
          <a:endParaRPr lang="en-US"/>
        </a:p>
      </dgm:t>
    </dgm:pt>
    <dgm:pt modelId="{72E27A6A-DCFB-4262-9AEE-9767A9383A74}" type="sibTrans" cxnId="{A49E3662-E2AB-4544-AFEE-FBC7C39E652F}">
      <dgm:prSet/>
      <dgm:spPr/>
      <dgm:t>
        <a:bodyPr/>
        <a:lstStyle/>
        <a:p>
          <a:endParaRPr lang="en-US"/>
        </a:p>
      </dgm:t>
    </dgm:pt>
    <dgm:pt modelId="{CF3B26DF-2F6D-4064-874C-3C7BCF8A23A0}">
      <dgm:prSet/>
      <dgm:spPr/>
      <dgm:t>
        <a:bodyPr/>
        <a:lstStyle/>
        <a:p>
          <a:pPr>
            <a:defRPr cap="all"/>
          </a:pPr>
          <a:r>
            <a:rPr lang="es-ES"/>
            <a:t>Documentos preparatorios</a:t>
          </a:r>
          <a:endParaRPr lang="en-US"/>
        </a:p>
      </dgm:t>
    </dgm:pt>
    <dgm:pt modelId="{5FE1A242-369E-4FC5-A4AE-7B06EFE1ED47}" type="parTrans" cxnId="{CA158F7E-8BC2-4FC0-A967-1A2BCB1C23EA}">
      <dgm:prSet/>
      <dgm:spPr/>
      <dgm:t>
        <a:bodyPr/>
        <a:lstStyle/>
        <a:p>
          <a:endParaRPr lang="en-US"/>
        </a:p>
      </dgm:t>
    </dgm:pt>
    <dgm:pt modelId="{B40208DC-92AC-4F29-9A97-19B90E0F855B}" type="sibTrans" cxnId="{CA158F7E-8BC2-4FC0-A967-1A2BCB1C23EA}">
      <dgm:prSet/>
      <dgm:spPr/>
      <dgm:t>
        <a:bodyPr/>
        <a:lstStyle/>
        <a:p>
          <a:endParaRPr lang="en-US"/>
        </a:p>
      </dgm:t>
    </dgm:pt>
    <dgm:pt modelId="{06E73C7A-6A4C-4ACB-875B-537C3C33BC13}">
      <dgm:prSet/>
      <dgm:spPr/>
      <dgm:t>
        <a:bodyPr/>
        <a:lstStyle/>
        <a:p>
          <a:pPr>
            <a:defRPr cap="all"/>
          </a:pPr>
          <a:r>
            <a:rPr lang="es-ES"/>
            <a:t>¿son instrumentos políticos o Jurídicos</a:t>
          </a:r>
          <a:r>
            <a:rPr lang="en-US"/>
            <a:t>?</a:t>
          </a:r>
        </a:p>
      </dgm:t>
    </dgm:pt>
    <dgm:pt modelId="{777AFC71-C9A5-45BD-A3B5-2BA66E1E8CC8}" type="parTrans" cxnId="{426D63DB-09AE-443A-B9AE-2D4598057E77}">
      <dgm:prSet/>
      <dgm:spPr/>
      <dgm:t>
        <a:bodyPr/>
        <a:lstStyle/>
        <a:p>
          <a:endParaRPr lang="en-US"/>
        </a:p>
      </dgm:t>
    </dgm:pt>
    <dgm:pt modelId="{9BA11477-8416-4B1F-B7B7-B961551E6E37}" type="sibTrans" cxnId="{426D63DB-09AE-443A-B9AE-2D4598057E77}">
      <dgm:prSet/>
      <dgm:spPr/>
      <dgm:t>
        <a:bodyPr/>
        <a:lstStyle/>
        <a:p>
          <a:endParaRPr lang="en-US"/>
        </a:p>
      </dgm:t>
    </dgm:pt>
    <dgm:pt modelId="{8D5A1F4C-6286-4870-820A-0881271FFEC5}" type="pres">
      <dgm:prSet presAssocID="{B0DD7BDE-B221-44F5-A1F7-7279AA4022D2}" presName="cycle" presStyleCnt="0">
        <dgm:presLayoutVars>
          <dgm:dir/>
          <dgm:resizeHandles val="exact"/>
        </dgm:presLayoutVars>
      </dgm:prSet>
      <dgm:spPr/>
    </dgm:pt>
    <dgm:pt modelId="{83113EFF-0234-41C6-8D53-AC1F4A731050}" type="pres">
      <dgm:prSet presAssocID="{CEA8D53D-1627-433B-82BC-3D508E16B6A5}" presName="dummy" presStyleCnt="0"/>
      <dgm:spPr/>
    </dgm:pt>
    <dgm:pt modelId="{5977FFD0-E535-4FBA-9A5A-F7A4F7D18D23}" type="pres">
      <dgm:prSet presAssocID="{CEA8D53D-1627-433B-82BC-3D508E16B6A5}" presName="node" presStyleLbl="revTx" presStyleIdx="0" presStyleCnt="4">
        <dgm:presLayoutVars>
          <dgm:bulletEnabled val="1"/>
        </dgm:presLayoutVars>
      </dgm:prSet>
      <dgm:spPr/>
    </dgm:pt>
    <dgm:pt modelId="{F937420D-5314-44AF-B1CE-94CEFFEC03E2}" type="pres">
      <dgm:prSet presAssocID="{986223D0-93E9-4004-ADB3-1A306DC0E18C}" presName="sibTrans" presStyleLbl="node1" presStyleIdx="0" presStyleCnt="4"/>
      <dgm:spPr/>
    </dgm:pt>
    <dgm:pt modelId="{E1CFD43C-19EA-4D2C-92F5-A2B67CED6F91}" type="pres">
      <dgm:prSet presAssocID="{CB8836ED-5119-43C9-8E64-2D4C08519432}" presName="dummy" presStyleCnt="0"/>
      <dgm:spPr/>
    </dgm:pt>
    <dgm:pt modelId="{F8D01EC3-42E5-4D2D-82F4-EB8B1DC1884E}" type="pres">
      <dgm:prSet presAssocID="{CB8836ED-5119-43C9-8E64-2D4C08519432}" presName="node" presStyleLbl="revTx" presStyleIdx="1" presStyleCnt="4">
        <dgm:presLayoutVars>
          <dgm:bulletEnabled val="1"/>
        </dgm:presLayoutVars>
      </dgm:prSet>
      <dgm:spPr/>
    </dgm:pt>
    <dgm:pt modelId="{958AB218-065F-4AEA-A103-BD0D1549C2FB}" type="pres">
      <dgm:prSet presAssocID="{72E27A6A-DCFB-4262-9AEE-9767A9383A74}" presName="sibTrans" presStyleLbl="node1" presStyleIdx="1" presStyleCnt="4"/>
      <dgm:spPr/>
    </dgm:pt>
    <dgm:pt modelId="{7FA77964-34AC-46E9-8F58-5CB0C87A97BE}" type="pres">
      <dgm:prSet presAssocID="{CF3B26DF-2F6D-4064-874C-3C7BCF8A23A0}" presName="dummy" presStyleCnt="0"/>
      <dgm:spPr/>
    </dgm:pt>
    <dgm:pt modelId="{A603372A-8989-4149-8B81-CB60C128F06D}" type="pres">
      <dgm:prSet presAssocID="{CF3B26DF-2F6D-4064-874C-3C7BCF8A23A0}" presName="node" presStyleLbl="revTx" presStyleIdx="2" presStyleCnt="4">
        <dgm:presLayoutVars>
          <dgm:bulletEnabled val="1"/>
        </dgm:presLayoutVars>
      </dgm:prSet>
      <dgm:spPr/>
    </dgm:pt>
    <dgm:pt modelId="{947ACF24-F260-4A92-B973-18587C83DD41}" type="pres">
      <dgm:prSet presAssocID="{B40208DC-92AC-4F29-9A97-19B90E0F855B}" presName="sibTrans" presStyleLbl="node1" presStyleIdx="2" presStyleCnt="4"/>
      <dgm:spPr/>
    </dgm:pt>
    <dgm:pt modelId="{81D093F6-0640-4F4C-9B01-70ED3E45FD66}" type="pres">
      <dgm:prSet presAssocID="{06E73C7A-6A4C-4ACB-875B-537C3C33BC13}" presName="dummy" presStyleCnt="0"/>
      <dgm:spPr/>
    </dgm:pt>
    <dgm:pt modelId="{35CF7D54-C4EB-4761-9324-5D1EE691BFD1}" type="pres">
      <dgm:prSet presAssocID="{06E73C7A-6A4C-4ACB-875B-537C3C33BC13}" presName="node" presStyleLbl="revTx" presStyleIdx="3" presStyleCnt="4">
        <dgm:presLayoutVars>
          <dgm:bulletEnabled val="1"/>
        </dgm:presLayoutVars>
      </dgm:prSet>
      <dgm:spPr/>
    </dgm:pt>
    <dgm:pt modelId="{F0198CFD-B1FB-4F5E-811D-FE430FEAB4C8}" type="pres">
      <dgm:prSet presAssocID="{9BA11477-8416-4B1F-B7B7-B961551E6E37}" presName="sibTrans" presStyleLbl="node1" presStyleIdx="3" presStyleCnt="4"/>
      <dgm:spPr/>
    </dgm:pt>
  </dgm:ptLst>
  <dgm:cxnLst>
    <dgm:cxn modelId="{2A73BF3B-AB16-42D7-888D-9ED445026C07}" type="presOf" srcId="{72E27A6A-DCFB-4262-9AEE-9767A9383A74}" destId="{958AB218-065F-4AEA-A103-BD0D1549C2FB}" srcOrd="0" destOrd="0" presId="urn:microsoft.com/office/officeart/2005/8/layout/cycle1"/>
    <dgm:cxn modelId="{179C3B40-C884-4694-928B-65729A5B3DCB}" type="presOf" srcId="{06E73C7A-6A4C-4ACB-875B-537C3C33BC13}" destId="{35CF7D54-C4EB-4761-9324-5D1EE691BFD1}" srcOrd="0" destOrd="0" presId="urn:microsoft.com/office/officeart/2005/8/layout/cycle1"/>
    <dgm:cxn modelId="{A49E3662-E2AB-4544-AFEE-FBC7C39E652F}" srcId="{B0DD7BDE-B221-44F5-A1F7-7279AA4022D2}" destId="{CB8836ED-5119-43C9-8E64-2D4C08519432}" srcOrd="1" destOrd="0" parTransId="{1610991F-DF24-4C91-BD08-82B085BC8389}" sibTransId="{72E27A6A-DCFB-4262-9AEE-9767A9383A74}"/>
    <dgm:cxn modelId="{0F45DE4A-CA83-47AE-AA43-AC27A85A2425}" type="presOf" srcId="{B0DD7BDE-B221-44F5-A1F7-7279AA4022D2}" destId="{8D5A1F4C-6286-4870-820A-0881271FFEC5}" srcOrd="0" destOrd="0" presId="urn:microsoft.com/office/officeart/2005/8/layout/cycle1"/>
    <dgm:cxn modelId="{2124DD6C-7A06-4086-82F1-A05D9EAAC9D1}" type="presOf" srcId="{CF3B26DF-2F6D-4064-874C-3C7BCF8A23A0}" destId="{A603372A-8989-4149-8B81-CB60C128F06D}" srcOrd="0" destOrd="0" presId="urn:microsoft.com/office/officeart/2005/8/layout/cycle1"/>
    <dgm:cxn modelId="{BEE7B47B-1E75-4E6B-A033-F86C4D823B84}" type="presOf" srcId="{CEA8D53D-1627-433B-82BC-3D508E16B6A5}" destId="{5977FFD0-E535-4FBA-9A5A-F7A4F7D18D23}" srcOrd="0" destOrd="0" presId="urn:microsoft.com/office/officeart/2005/8/layout/cycle1"/>
    <dgm:cxn modelId="{CA158F7E-8BC2-4FC0-A967-1A2BCB1C23EA}" srcId="{B0DD7BDE-B221-44F5-A1F7-7279AA4022D2}" destId="{CF3B26DF-2F6D-4064-874C-3C7BCF8A23A0}" srcOrd="2" destOrd="0" parTransId="{5FE1A242-369E-4FC5-A4AE-7B06EFE1ED47}" sibTransId="{B40208DC-92AC-4F29-9A97-19B90E0F855B}"/>
    <dgm:cxn modelId="{4498E584-AF65-4EA8-ABF1-B97805D08E13}" srcId="{B0DD7BDE-B221-44F5-A1F7-7279AA4022D2}" destId="{CEA8D53D-1627-433B-82BC-3D508E16B6A5}" srcOrd="0" destOrd="0" parTransId="{3B704493-F730-4906-ABB5-2E5B604AA213}" sibTransId="{986223D0-93E9-4004-ADB3-1A306DC0E18C}"/>
    <dgm:cxn modelId="{438BB78B-79AA-4B68-8D1F-8AB1120F439C}" type="presOf" srcId="{986223D0-93E9-4004-ADB3-1A306DC0E18C}" destId="{F937420D-5314-44AF-B1CE-94CEFFEC03E2}" srcOrd="0" destOrd="0" presId="urn:microsoft.com/office/officeart/2005/8/layout/cycle1"/>
    <dgm:cxn modelId="{EF2F16C2-01ED-4A15-A29B-EC7556340D69}" type="presOf" srcId="{9BA11477-8416-4B1F-B7B7-B961551E6E37}" destId="{F0198CFD-B1FB-4F5E-811D-FE430FEAB4C8}" srcOrd="0" destOrd="0" presId="urn:microsoft.com/office/officeart/2005/8/layout/cycle1"/>
    <dgm:cxn modelId="{426D63DB-09AE-443A-B9AE-2D4598057E77}" srcId="{B0DD7BDE-B221-44F5-A1F7-7279AA4022D2}" destId="{06E73C7A-6A4C-4ACB-875B-537C3C33BC13}" srcOrd="3" destOrd="0" parTransId="{777AFC71-C9A5-45BD-A3B5-2BA66E1E8CC8}" sibTransId="{9BA11477-8416-4B1F-B7B7-B961551E6E37}"/>
    <dgm:cxn modelId="{98D71ADE-B53B-4CC7-B2AB-CAFA8DAC279B}" type="presOf" srcId="{B40208DC-92AC-4F29-9A97-19B90E0F855B}" destId="{947ACF24-F260-4A92-B973-18587C83DD41}" srcOrd="0" destOrd="0" presId="urn:microsoft.com/office/officeart/2005/8/layout/cycle1"/>
    <dgm:cxn modelId="{64CE19EE-22D9-432E-8DF7-663140D71AC6}" type="presOf" srcId="{CB8836ED-5119-43C9-8E64-2D4C08519432}" destId="{F8D01EC3-42E5-4D2D-82F4-EB8B1DC1884E}" srcOrd="0" destOrd="0" presId="urn:microsoft.com/office/officeart/2005/8/layout/cycle1"/>
    <dgm:cxn modelId="{DA39936D-43D3-42FD-B8C1-21E689680D4A}" type="presParOf" srcId="{8D5A1F4C-6286-4870-820A-0881271FFEC5}" destId="{83113EFF-0234-41C6-8D53-AC1F4A731050}" srcOrd="0" destOrd="0" presId="urn:microsoft.com/office/officeart/2005/8/layout/cycle1"/>
    <dgm:cxn modelId="{A4A0DA15-FB15-42EA-B40B-59F0CA4ED5B3}" type="presParOf" srcId="{8D5A1F4C-6286-4870-820A-0881271FFEC5}" destId="{5977FFD0-E535-4FBA-9A5A-F7A4F7D18D23}" srcOrd="1" destOrd="0" presId="urn:microsoft.com/office/officeart/2005/8/layout/cycle1"/>
    <dgm:cxn modelId="{DFD0F8D3-D07B-4D7B-82FC-66C403BEE01A}" type="presParOf" srcId="{8D5A1F4C-6286-4870-820A-0881271FFEC5}" destId="{F937420D-5314-44AF-B1CE-94CEFFEC03E2}" srcOrd="2" destOrd="0" presId="urn:microsoft.com/office/officeart/2005/8/layout/cycle1"/>
    <dgm:cxn modelId="{41C43D80-02FD-47E5-9873-34A538A6768E}" type="presParOf" srcId="{8D5A1F4C-6286-4870-820A-0881271FFEC5}" destId="{E1CFD43C-19EA-4D2C-92F5-A2B67CED6F91}" srcOrd="3" destOrd="0" presId="urn:microsoft.com/office/officeart/2005/8/layout/cycle1"/>
    <dgm:cxn modelId="{8A625E88-9FB5-4635-AE97-D0985EC9F022}" type="presParOf" srcId="{8D5A1F4C-6286-4870-820A-0881271FFEC5}" destId="{F8D01EC3-42E5-4D2D-82F4-EB8B1DC1884E}" srcOrd="4" destOrd="0" presId="urn:microsoft.com/office/officeart/2005/8/layout/cycle1"/>
    <dgm:cxn modelId="{69840F5F-39AF-41D5-8A96-2A7E2EB2ABCA}" type="presParOf" srcId="{8D5A1F4C-6286-4870-820A-0881271FFEC5}" destId="{958AB218-065F-4AEA-A103-BD0D1549C2FB}" srcOrd="5" destOrd="0" presId="urn:microsoft.com/office/officeart/2005/8/layout/cycle1"/>
    <dgm:cxn modelId="{21A80A95-7966-4288-B1A4-9E4E40802495}" type="presParOf" srcId="{8D5A1F4C-6286-4870-820A-0881271FFEC5}" destId="{7FA77964-34AC-46E9-8F58-5CB0C87A97BE}" srcOrd="6" destOrd="0" presId="urn:microsoft.com/office/officeart/2005/8/layout/cycle1"/>
    <dgm:cxn modelId="{6B95BA0A-1AD6-44BE-A698-269B269C0F0F}" type="presParOf" srcId="{8D5A1F4C-6286-4870-820A-0881271FFEC5}" destId="{A603372A-8989-4149-8B81-CB60C128F06D}" srcOrd="7" destOrd="0" presId="urn:microsoft.com/office/officeart/2005/8/layout/cycle1"/>
    <dgm:cxn modelId="{8EF8E2F5-F81D-4E03-9BF6-DEA548250171}" type="presParOf" srcId="{8D5A1F4C-6286-4870-820A-0881271FFEC5}" destId="{947ACF24-F260-4A92-B973-18587C83DD41}" srcOrd="8" destOrd="0" presId="urn:microsoft.com/office/officeart/2005/8/layout/cycle1"/>
    <dgm:cxn modelId="{7FF6CE31-DBED-483A-BC5F-03F9B2FBA3AF}" type="presParOf" srcId="{8D5A1F4C-6286-4870-820A-0881271FFEC5}" destId="{81D093F6-0640-4F4C-9B01-70ED3E45FD66}" srcOrd="9" destOrd="0" presId="urn:microsoft.com/office/officeart/2005/8/layout/cycle1"/>
    <dgm:cxn modelId="{272014AA-5926-4A5E-BD65-5D47C3D6FBA5}" type="presParOf" srcId="{8D5A1F4C-6286-4870-820A-0881271FFEC5}" destId="{35CF7D54-C4EB-4761-9324-5D1EE691BFD1}" srcOrd="10" destOrd="0" presId="urn:microsoft.com/office/officeart/2005/8/layout/cycle1"/>
    <dgm:cxn modelId="{B4ED7248-0715-4C15-8F00-3F457AD39D04}" type="presParOf" srcId="{8D5A1F4C-6286-4870-820A-0881271FFEC5}" destId="{F0198CFD-B1FB-4F5E-811D-FE430FEAB4C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9C41E1B-FF2C-EB40-B881-5B859A30B76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53BED19-1EC8-C043-99FF-76E9836D0288}">
      <dgm:prSet/>
      <dgm:spPr/>
      <dgm:t>
        <a:bodyPr/>
        <a:lstStyle/>
        <a:p>
          <a:r>
            <a:rPr lang="es-ES"/>
            <a:t>Nueva Agenda Urbana de Naciones Unidas, de 20 de octubre de 2016, en el marco de la Conferencia Habitat III de Naciones Unidas, celebrada en Quito</a:t>
          </a:r>
        </a:p>
      </dgm:t>
    </dgm:pt>
    <dgm:pt modelId="{33AC7EDC-DAA4-EE44-8FB5-F17949BDDA1C}" type="parTrans" cxnId="{441E4746-F9CD-3F48-9BE5-F62017136E6C}">
      <dgm:prSet/>
      <dgm:spPr/>
      <dgm:t>
        <a:bodyPr/>
        <a:lstStyle/>
        <a:p>
          <a:endParaRPr lang="es-ES"/>
        </a:p>
      </dgm:t>
    </dgm:pt>
    <dgm:pt modelId="{1453F6DE-021C-454C-A45A-FB798D866EDB}" type="sibTrans" cxnId="{441E4746-F9CD-3F48-9BE5-F62017136E6C}">
      <dgm:prSet/>
      <dgm:spPr/>
      <dgm:t>
        <a:bodyPr/>
        <a:lstStyle/>
        <a:p>
          <a:endParaRPr lang="es-ES"/>
        </a:p>
      </dgm:t>
    </dgm:pt>
    <dgm:pt modelId="{7EE17BB8-72E1-4643-972D-0C3E24D3FCF1}">
      <dgm:prSet/>
      <dgm:spPr/>
      <dgm:t>
        <a:bodyPr/>
        <a:lstStyle/>
        <a:p>
          <a:r>
            <a:rPr lang="es-ES" dirty="0"/>
            <a:t>Agenda 2030. ODS núm. 11</a:t>
          </a:r>
        </a:p>
      </dgm:t>
    </dgm:pt>
    <dgm:pt modelId="{9C02729A-9976-8E42-85E3-83561C003CA9}" type="parTrans" cxnId="{CDDEA233-6145-454B-BDE6-4EA8803F9230}">
      <dgm:prSet/>
      <dgm:spPr/>
      <dgm:t>
        <a:bodyPr/>
        <a:lstStyle/>
        <a:p>
          <a:endParaRPr lang="es-ES"/>
        </a:p>
      </dgm:t>
    </dgm:pt>
    <dgm:pt modelId="{87550B9B-2B8B-DD47-9FDA-06A3144114CB}" type="sibTrans" cxnId="{CDDEA233-6145-454B-BDE6-4EA8803F9230}">
      <dgm:prSet/>
      <dgm:spPr/>
      <dgm:t>
        <a:bodyPr/>
        <a:lstStyle/>
        <a:p>
          <a:endParaRPr lang="es-ES"/>
        </a:p>
      </dgm:t>
    </dgm:pt>
    <dgm:pt modelId="{E16C3FE5-5AA5-5E43-9FE5-1D4B2C5664F5}" type="pres">
      <dgm:prSet presAssocID="{39C41E1B-FF2C-EB40-B881-5B859A30B767}" presName="linearFlow" presStyleCnt="0">
        <dgm:presLayoutVars>
          <dgm:dir/>
          <dgm:animLvl val="lvl"/>
          <dgm:resizeHandles val="exact"/>
        </dgm:presLayoutVars>
      </dgm:prSet>
      <dgm:spPr/>
    </dgm:pt>
    <dgm:pt modelId="{8D33CBE6-FE2D-F040-8746-CEBE55ED7B25}" type="pres">
      <dgm:prSet presAssocID="{253BED19-1EC8-C043-99FF-76E9836D0288}" presName="composite" presStyleCnt="0"/>
      <dgm:spPr/>
    </dgm:pt>
    <dgm:pt modelId="{D0C0F51D-F862-CD41-BD3A-B04CB9A9E4FE}" type="pres">
      <dgm:prSet presAssocID="{253BED19-1EC8-C043-99FF-76E9836D0288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F4EAAD18-2E94-D746-80D6-190D40AF3FCA}" type="pres">
      <dgm:prSet presAssocID="{253BED19-1EC8-C043-99FF-76E9836D0288}" presName="descendantText" presStyleLbl="alignAcc1" presStyleIdx="0" presStyleCnt="2">
        <dgm:presLayoutVars>
          <dgm:bulletEnabled val="1"/>
        </dgm:presLayoutVars>
      </dgm:prSet>
      <dgm:spPr/>
    </dgm:pt>
    <dgm:pt modelId="{A0F1FA4F-F5E3-574A-B86A-96712434745D}" type="pres">
      <dgm:prSet presAssocID="{1453F6DE-021C-454C-A45A-FB798D866EDB}" presName="sp" presStyleCnt="0"/>
      <dgm:spPr/>
    </dgm:pt>
    <dgm:pt modelId="{ECF48184-8310-4348-BB24-FC91B0C80BCF}" type="pres">
      <dgm:prSet presAssocID="{7EE17BB8-72E1-4643-972D-0C3E24D3FCF1}" presName="composite" presStyleCnt="0"/>
      <dgm:spPr/>
    </dgm:pt>
    <dgm:pt modelId="{51C08A4E-E930-6F49-BADC-C032564F58B6}" type="pres">
      <dgm:prSet presAssocID="{7EE17BB8-72E1-4643-972D-0C3E24D3FCF1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28FC2E15-7D3D-0849-B529-DBAA2B5BBB40}" type="pres">
      <dgm:prSet presAssocID="{7EE17BB8-72E1-4643-972D-0C3E24D3FCF1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CDDEA233-6145-454B-BDE6-4EA8803F9230}" srcId="{39C41E1B-FF2C-EB40-B881-5B859A30B767}" destId="{7EE17BB8-72E1-4643-972D-0C3E24D3FCF1}" srcOrd="1" destOrd="0" parTransId="{9C02729A-9976-8E42-85E3-83561C003CA9}" sibTransId="{87550B9B-2B8B-DD47-9FDA-06A3144114CB}"/>
    <dgm:cxn modelId="{441E4746-F9CD-3F48-9BE5-F62017136E6C}" srcId="{39C41E1B-FF2C-EB40-B881-5B859A30B767}" destId="{253BED19-1EC8-C043-99FF-76E9836D0288}" srcOrd="0" destOrd="0" parTransId="{33AC7EDC-DAA4-EE44-8FB5-F17949BDDA1C}" sibTransId="{1453F6DE-021C-454C-A45A-FB798D866EDB}"/>
    <dgm:cxn modelId="{7C13A8DE-FEB8-D349-AA3B-34B564070712}" type="presOf" srcId="{7EE17BB8-72E1-4643-972D-0C3E24D3FCF1}" destId="{51C08A4E-E930-6F49-BADC-C032564F58B6}" srcOrd="0" destOrd="0" presId="urn:microsoft.com/office/officeart/2005/8/layout/chevron2"/>
    <dgm:cxn modelId="{272C11F2-16BE-4948-82B6-08A9480F6B37}" type="presOf" srcId="{39C41E1B-FF2C-EB40-B881-5B859A30B767}" destId="{E16C3FE5-5AA5-5E43-9FE5-1D4B2C5664F5}" srcOrd="0" destOrd="0" presId="urn:microsoft.com/office/officeart/2005/8/layout/chevron2"/>
    <dgm:cxn modelId="{20E01EF3-19DD-9046-8FF7-075628513631}" type="presOf" srcId="{253BED19-1EC8-C043-99FF-76E9836D0288}" destId="{D0C0F51D-F862-CD41-BD3A-B04CB9A9E4FE}" srcOrd="0" destOrd="0" presId="urn:microsoft.com/office/officeart/2005/8/layout/chevron2"/>
    <dgm:cxn modelId="{5BF62B16-B231-C840-94E7-701F07AE6971}" type="presParOf" srcId="{E16C3FE5-5AA5-5E43-9FE5-1D4B2C5664F5}" destId="{8D33CBE6-FE2D-F040-8746-CEBE55ED7B25}" srcOrd="0" destOrd="0" presId="urn:microsoft.com/office/officeart/2005/8/layout/chevron2"/>
    <dgm:cxn modelId="{1B6150FA-B773-9843-B9E3-DF21CB9449C2}" type="presParOf" srcId="{8D33CBE6-FE2D-F040-8746-CEBE55ED7B25}" destId="{D0C0F51D-F862-CD41-BD3A-B04CB9A9E4FE}" srcOrd="0" destOrd="0" presId="urn:microsoft.com/office/officeart/2005/8/layout/chevron2"/>
    <dgm:cxn modelId="{46B40A12-0FD4-744D-B41C-3AEC10614B6A}" type="presParOf" srcId="{8D33CBE6-FE2D-F040-8746-CEBE55ED7B25}" destId="{F4EAAD18-2E94-D746-80D6-190D40AF3FCA}" srcOrd="1" destOrd="0" presId="urn:microsoft.com/office/officeart/2005/8/layout/chevron2"/>
    <dgm:cxn modelId="{4B45ECDA-6CF0-6047-A43A-9A29CCDF3696}" type="presParOf" srcId="{E16C3FE5-5AA5-5E43-9FE5-1D4B2C5664F5}" destId="{A0F1FA4F-F5E3-574A-B86A-96712434745D}" srcOrd="1" destOrd="0" presId="urn:microsoft.com/office/officeart/2005/8/layout/chevron2"/>
    <dgm:cxn modelId="{E741E2A5-9266-D049-BE57-964F190AB7F5}" type="presParOf" srcId="{E16C3FE5-5AA5-5E43-9FE5-1D4B2C5664F5}" destId="{ECF48184-8310-4348-BB24-FC91B0C80BCF}" srcOrd="2" destOrd="0" presId="urn:microsoft.com/office/officeart/2005/8/layout/chevron2"/>
    <dgm:cxn modelId="{86550DD0-63DC-2C46-89B8-80CD54CE6C82}" type="presParOf" srcId="{ECF48184-8310-4348-BB24-FC91B0C80BCF}" destId="{51C08A4E-E930-6F49-BADC-C032564F58B6}" srcOrd="0" destOrd="0" presId="urn:microsoft.com/office/officeart/2005/8/layout/chevron2"/>
    <dgm:cxn modelId="{2B1B45FC-1EB1-624A-A513-07B0FFF9BBAA}" type="presParOf" srcId="{ECF48184-8310-4348-BB24-FC91B0C80BCF}" destId="{28FC2E15-7D3D-0849-B529-DBAA2B5BBB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058F0F-EA30-453E-895E-0986E41D1935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4C68749-38D3-4F0E-AF5D-6B3F722642C8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Mobility</a:t>
          </a:r>
          <a:endParaRPr lang="en-US"/>
        </a:p>
      </dgm:t>
    </dgm:pt>
    <dgm:pt modelId="{8C2F9F8B-FCDD-4EF6-98FD-92EBBABD16EE}" type="parTrans" cxnId="{82860EF7-807C-4095-B65D-743EEBECFCED}">
      <dgm:prSet/>
      <dgm:spPr/>
      <dgm:t>
        <a:bodyPr/>
        <a:lstStyle/>
        <a:p>
          <a:endParaRPr lang="en-US"/>
        </a:p>
      </dgm:t>
    </dgm:pt>
    <dgm:pt modelId="{4B53400D-8958-4738-82A1-3339F0F491AF}" type="sibTrans" cxnId="{82860EF7-807C-4095-B65D-743EEBECFCED}">
      <dgm:prSet/>
      <dgm:spPr/>
      <dgm:t>
        <a:bodyPr/>
        <a:lstStyle/>
        <a:p>
          <a:endParaRPr lang="en-US"/>
        </a:p>
      </dgm:t>
    </dgm:pt>
    <dgm:pt modelId="{FF005085-4790-4334-9AF5-7E6DE8E1928E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Use of common spaces and áreas</a:t>
          </a:r>
          <a:endParaRPr lang="en-US"/>
        </a:p>
      </dgm:t>
    </dgm:pt>
    <dgm:pt modelId="{13F80BC7-567D-46A5-8D28-7FA1B06E566A}" type="parTrans" cxnId="{5C359DD4-6093-40CB-BAD1-66C45BAEED47}">
      <dgm:prSet/>
      <dgm:spPr/>
      <dgm:t>
        <a:bodyPr/>
        <a:lstStyle/>
        <a:p>
          <a:endParaRPr lang="en-US"/>
        </a:p>
      </dgm:t>
    </dgm:pt>
    <dgm:pt modelId="{0B42FB83-1808-40F5-AB28-6ABC689338FB}" type="sibTrans" cxnId="{5C359DD4-6093-40CB-BAD1-66C45BAEED47}">
      <dgm:prSet/>
      <dgm:spPr/>
      <dgm:t>
        <a:bodyPr/>
        <a:lstStyle/>
        <a:p>
          <a:endParaRPr lang="en-US"/>
        </a:p>
      </dgm:t>
    </dgm:pt>
    <dgm:pt modelId="{AC040EB3-CAD8-4D1F-BB17-01559D2B5A55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Value of Communications and Technology</a:t>
          </a:r>
          <a:endParaRPr lang="en-US"/>
        </a:p>
      </dgm:t>
    </dgm:pt>
    <dgm:pt modelId="{CB0EE2A6-1976-4882-99D5-5BFA264D5104}" type="parTrans" cxnId="{46434CA5-FF29-4668-8705-1E88C67D7F25}">
      <dgm:prSet/>
      <dgm:spPr/>
      <dgm:t>
        <a:bodyPr/>
        <a:lstStyle/>
        <a:p>
          <a:endParaRPr lang="en-US"/>
        </a:p>
      </dgm:t>
    </dgm:pt>
    <dgm:pt modelId="{06B1526D-1AAA-42E9-9459-1DF4E1E67C8F}" type="sibTrans" cxnId="{46434CA5-FF29-4668-8705-1E88C67D7F25}">
      <dgm:prSet/>
      <dgm:spPr/>
      <dgm:t>
        <a:bodyPr/>
        <a:lstStyle/>
        <a:p>
          <a:endParaRPr lang="en-US"/>
        </a:p>
      </dgm:t>
    </dgm:pt>
    <dgm:pt modelId="{032FF2F8-E703-458C-94DA-E32125F1347B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Ecosistemic approach</a:t>
          </a:r>
          <a:endParaRPr lang="en-US"/>
        </a:p>
      </dgm:t>
    </dgm:pt>
    <dgm:pt modelId="{AC52D539-5C12-4A54-9281-D74911E213F8}" type="parTrans" cxnId="{56CA503A-C135-46F8-B25D-D8CFE26827EA}">
      <dgm:prSet/>
      <dgm:spPr/>
      <dgm:t>
        <a:bodyPr/>
        <a:lstStyle/>
        <a:p>
          <a:endParaRPr lang="en-US"/>
        </a:p>
      </dgm:t>
    </dgm:pt>
    <dgm:pt modelId="{10BE82B9-1A1A-4BD3-AFE8-2CEF22CB9C57}" type="sibTrans" cxnId="{56CA503A-C135-46F8-B25D-D8CFE26827EA}">
      <dgm:prSet/>
      <dgm:spPr/>
      <dgm:t>
        <a:bodyPr/>
        <a:lstStyle/>
        <a:p>
          <a:endParaRPr lang="en-US"/>
        </a:p>
      </dgm:t>
    </dgm:pt>
    <dgm:pt modelId="{F32EB122-A213-4729-BF3D-DDBD740DA2D2}" type="pres">
      <dgm:prSet presAssocID="{9C058F0F-EA30-453E-895E-0986E41D1935}" presName="root" presStyleCnt="0">
        <dgm:presLayoutVars>
          <dgm:dir/>
          <dgm:resizeHandles val="exact"/>
        </dgm:presLayoutVars>
      </dgm:prSet>
      <dgm:spPr/>
    </dgm:pt>
    <dgm:pt modelId="{4B508CC5-4F88-41E8-90BB-26A44A93F8FF}" type="pres">
      <dgm:prSet presAssocID="{04C68749-38D3-4F0E-AF5D-6B3F722642C8}" presName="compNode" presStyleCnt="0"/>
      <dgm:spPr/>
    </dgm:pt>
    <dgm:pt modelId="{3871F707-53D4-4EF4-8723-BD4F25B01C79}" type="pres">
      <dgm:prSet presAssocID="{04C68749-38D3-4F0E-AF5D-6B3F722642C8}" presName="bgRect" presStyleLbl="bgShp" presStyleIdx="0" presStyleCnt="4"/>
      <dgm:spPr/>
    </dgm:pt>
    <dgm:pt modelId="{508E551C-6214-4700-88AA-0285B6AD3AEE}" type="pres">
      <dgm:prSet presAssocID="{04C68749-38D3-4F0E-AF5D-6B3F722642C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utobús"/>
        </a:ext>
      </dgm:extLst>
    </dgm:pt>
    <dgm:pt modelId="{A5FFF8CF-DB8E-4BD3-9AF2-E909C93B3282}" type="pres">
      <dgm:prSet presAssocID="{04C68749-38D3-4F0E-AF5D-6B3F722642C8}" presName="spaceRect" presStyleCnt="0"/>
      <dgm:spPr/>
    </dgm:pt>
    <dgm:pt modelId="{34CCB869-89A4-4D6E-A480-9B63422E9229}" type="pres">
      <dgm:prSet presAssocID="{04C68749-38D3-4F0E-AF5D-6B3F722642C8}" presName="parTx" presStyleLbl="revTx" presStyleIdx="0" presStyleCnt="4">
        <dgm:presLayoutVars>
          <dgm:chMax val="0"/>
          <dgm:chPref val="0"/>
        </dgm:presLayoutVars>
      </dgm:prSet>
      <dgm:spPr/>
    </dgm:pt>
    <dgm:pt modelId="{3230FE1A-9395-40C6-AC2B-3107C39FABB9}" type="pres">
      <dgm:prSet presAssocID="{4B53400D-8958-4738-82A1-3339F0F491AF}" presName="sibTrans" presStyleCnt="0"/>
      <dgm:spPr/>
    </dgm:pt>
    <dgm:pt modelId="{1CFCBE82-4470-4B9D-9667-578DF07A20C2}" type="pres">
      <dgm:prSet presAssocID="{FF005085-4790-4334-9AF5-7E6DE8E1928E}" presName="compNode" presStyleCnt="0"/>
      <dgm:spPr/>
    </dgm:pt>
    <dgm:pt modelId="{D0A4F50B-FBD3-410F-AF21-6F7A1FDC5A64}" type="pres">
      <dgm:prSet presAssocID="{FF005085-4790-4334-9AF5-7E6DE8E1928E}" presName="bgRect" presStyleLbl="bgShp" presStyleIdx="1" presStyleCnt="4"/>
      <dgm:spPr/>
    </dgm:pt>
    <dgm:pt modelId="{31D9E941-9D77-4B12-83EC-04FE9A0510FB}" type="pres">
      <dgm:prSet presAssocID="{FF005085-4790-4334-9AF5-7E6DE8E1928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sa"/>
        </a:ext>
      </dgm:extLst>
    </dgm:pt>
    <dgm:pt modelId="{05CE4293-538B-4ACB-B866-08DAD6C331FA}" type="pres">
      <dgm:prSet presAssocID="{FF005085-4790-4334-9AF5-7E6DE8E1928E}" presName="spaceRect" presStyleCnt="0"/>
      <dgm:spPr/>
    </dgm:pt>
    <dgm:pt modelId="{17B0CFB3-8332-4511-A944-511DB9B0650D}" type="pres">
      <dgm:prSet presAssocID="{FF005085-4790-4334-9AF5-7E6DE8E1928E}" presName="parTx" presStyleLbl="revTx" presStyleIdx="1" presStyleCnt="4">
        <dgm:presLayoutVars>
          <dgm:chMax val="0"/>
          <dgm:chPref val="0"/>
        </dgm:presLayoutVars>
      </dgm:prSet>
      <dgm:spPr/>
    </dgm:pt>
    <dgm:pt modelId="{2B91F182-0833-4158-82F4-8E9A7FF02FE4}" type="pres">
      <dgm:prSet presAssocID="{0B42FB83-1808-40F5-AB28-6ABC689338FB}" presName="sibTrans" presStyleCnt="0"/>
      <dgm:spPr/>
    </dgm:pt>
    <dgm:pt modelId="{21F5A3CD-72B4-4D9D-8DA9-430119E95624}" type="pres">
      <dgm:prSet presAssocID="{AC040EB3-CAD8-4D1F-BB17-01559D2B5A55}" presName="compNode" presStyleCnt="0"/>
      <dgm:spPr/>
    </dgm:pt>
    <dgm:pt modelId="{1F725A69-4C0D-4595-94D7-55B9B5248A83}" type="pres">
      <dgm:prSet presAssocID="{AC040EB3-CAD8-4D1F-BB17-01559D2B5A55}" presName="bgRect" presStyleLbl="bgShp" presStyleIdx="2" presStyleCnt="4"/>
      <dgm:spPr/>
    </dgm:pt>
    <dgm:pt modelId="{2FED4C4B-FE13-4155-8C6F-356BFA1EF171}" type="pres">
      <dgm:prSet presAssocID="{AC040EB3-CAD8-4D1F-BB17-01559D2B5A5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B0917266-33E5-4CDB-88B5-3F00C5D6F600}" type="pres">
      <dgm:prSet presAssocID="{AC040EB3-CAD8-4D1F-BB17-01559D2B5A55}" presName="spaceRect" presStyleCnt="0"/>
      <dgm:spPr/>
    </dgm:pt>
    <dgm:pt modelId="{2B9D78E4-9A41-4FC4-A419-C3F4C82519DB}" type="pres">
      <dgm:prSet presAssocID="{AC040EB3-CAD8-4D1F-BB17-01559D2B5A55}" presName="parTx" presStyleLbl="revTx" presStyleIdx="2" presStyleCnt="4">
        <dgm:presLayoutVars>
          <dgm:chMax val="0"/>
          <dgm:chPref val="0"/>
        </dgm:presLayoutVars>
      </dgm:prSet>
      <dgm:spPr/>
    </dgm:pt>
    <dgm:pt modelId="{2758BD10-8D2C-44E4-92DD-65EE9443E052}" type="pres">
      <dgm:prSet presAssocID="{06B1526D-1AAA-42E9-9459-1DF4E1E67C8F}" presName="sibTrans" presStyleCnt="0"/>
      <dgm:spPr/>
    </dgm:pt>
    <dgm:pt modelId="{42DD6DE5-DF0A-4E9E-A743-385493FAE0B7}" type="pres">
      <dgm:prSet presAssocID="{032FF2F8-E703-458C-94DA-E32125F1347B}" presName="compNode" presStyleCnt="0"/>
      <dgm:spPr/>
    </dgm:pt>
    <dgm:pt modelId="{D38E97CB-96DB-4C2D-87DA-672A8024C17A}" type="pres">
      <dgm:prSet presAssocID="{032FF2F8-E703-458C-94DA-E32125F1347B}" presName="bgRect" presStyleLbl="bgShp" presStyleIdx="3" presStyleCnt="4"/>
      <dgm:spPr/>
    </dgm:pt>
    <dgm:pt modelId="{DA040D2B-0800-43A3-B9EC-8CA0FEA38FEF}" type="pres">
      <dgm:prSet presAssocID="{032FF2F8-E703-458C-94DA-E32125F1347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8C25B231-2A80-42FA-A7E0-3ABF4381B2B0}" type="pres">
      <dgm:prSet presAssocID="{032FF2F8-E703-458C-94DA-E32125F1347B}" presName="spaceRect" presStyleCnt="0"/>
      <dgm:spPr/>
    </dgm:pt>
    <dgm:pt modelId="{75A258B0-39C1-4FD1-A576-622B7DC9380E}" type="pres">
      <dgm:prSet presAssocID="{032FF2F8-E703-458C-94DA-E32125F1347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DDE5001-3F00-4962-A1D2-956DFF863983}" type="presOf" srcId="{032FF2F8-E703-458C-94DA-E32125F1347B}" destId="{75A258B0-39C1-4FD1-A576-622B7DC9380E}" srcOrd="0" destOrd="0" presId="urn:microsoft.com/office/officeart/2018/2/layout/IconVerticalSolidList"/>
    <dgm:cxn modelId="{BB98BF0B-B0AA-44CF-A832-E86DE273EBCF}" type="presOf" srcId="{9C058F0F-EA30-453E-895E-0986E41D1935}" destId="{F32EB122-A213-4729-BF3D-DDBD740DA2D2}" srcOrd="0" destOrd="0" presId="urn:microsoft.com/office/officeart/2018/2/layout/IconVerticalSolidList"/>
    <dgm:cxn modelId="{56CA503A-C135-46F8-B25D-D8CFE26827EA}" srcId="{9C058F0F-EA30-453E-895E-0986E41D1935}" destId="{032FF2F8-E703-458C-94DA-E32125F1347B}" srcOrd="3" destOrd="0" parTransId="{AC52D539-5C12-4A54-9281-D74911E213F8}" sibTransId="{10BE82B9-1A1A-4BD3-AFE8-2CEF22CB9C57}"/>
    <dgm:cxn modelId="{47E0C679-EE85-4BF9-8852-10DAABD2AC5A}" type="presOf" srcId="{FF005085-4790-4334-9AF5-7E6DE8E1928E}" destId="{17B0CFB3-8332-4511-A944-511DB9B0650D}" srcOrd="0" destOrd="0" presId="urn:microsoft.com/office/officeart/2018/2/layout/IconVerticalSolidList"/>
    <dgm:cxn modelId="{5A3FF884-1605-4F4F-8C0D-0F405ADB8D05}" type="presOf" srcId="{04C68749-38D3-4F0E-AF5D-6B3F722642C8}" destId="{34CCB869-89A4-4D6E-A480-9B63422E9229}" srcOrd="0" destOrd="0" presId="urn:microsoft.com/office/officeart/2018/2/layout/IconVerticalSolidList"/>
    <dgm:cxn modelId="{46434CA5-FF29-4668-8705-1E88C67D7F25}" srcId="{9C058F0F-EA30-453E-895E-0986E41D1935}" destId="{AC040EB3-CAD8-4D1F-BB17-01559D2B5A55}" srcOrd="2" destOrd="0" parTransId="{CB0EE2A6-1976-4882-99D5-5BFA264D5104}" sibTransId="{06B1526D-1AAA-42E9-9459-1DF4E1E67C8F}"/>
    <dgm:cxn modelId="{5C359DD4-6093-40CB-BAD1-66C45BAEED47}" srcId="{9C058F0F-EA30-453E-895E-0986E41D1935}" destId="{FF005085-4790-4334-9AF5-7E6DE8E1928E}" srcOrd="1" destOrd="0" parTransId="{13F80BC7-567D-46A5-8D28-7FA1B06E566A}" sibTransId="{0B42FB83-1808-40F5-AB28-6ABC689338FB}"/>
    <dgm:cxn modelId="{82860EF7-807C-4095-B65D-743EEBECFCED}" srcId="{9C058F0F-EA30-453E-895E-0986E41D1935}" destId="{04C68749-38D3-4F0E-AF5D-6B3F722642C8}" srcOrd="0" destOrd="0" parTransId="{8C2F9F8B-FCDD-4EF6-98FD-92EBBABD16EE}" sibTransId="{4B53400D-8958-4738-82A1-3339F0F491AF}"/>
    <dgm:cxn modelId="{44C40DFA-2DCC-4F6D-895E-C1A9B8E84224}" type="presOf" srcId="{AC040EB3-CAD8-4D1F-BB17-01559D2B5A55}" destId="{2B9D78E4-9A41-4FC4-A419-C3F4C82519DB}" srcOrd="0" destOrd="0" presId="urn:microsoft.com/office/officeart/2018/2/layout/IconVerticalSolidList"/>
    <dgm:cxn modelId="{58FFD7F2-865E-4A17-9AEB-A60C105FA262}" type="presParOf" srcId="{F32EB122-A213-4729-BF3D-DDBD740DA2D2}" destId="{4B508CC5-4F88-41E8-90BB-26A44A93F8FF}" srcOrd="0" destOrd="0" presId="urn:microsoft.com/office/officeart/2018/2/layout/IconVerticalSolidList"/>
    <dgm:cxn modelId="{32B9CE29-4464-4E30-9949-45C189AB3DDC}" type="presParOf" srcId="{4B508CC5-4F88-41E8-90BB-26A44A93F8FF}" destId="{3871F707-53D4-4EF4-8723-BD4F25B01C79}" srcOrd="0" destOrd="0" presId="urn:microsoft.com/office/officeart/2018/2/layout/IconVerticalSolidList"/>
    <dgm:cxn modelId="{6A0F8F94-D57A-4543-B922-CCE10B2677B4}" type="presParOf" srcId="{4B508CC5-4F88-41E8-90BB-26A44A93F8FF}" destId="{508E551C-6214-4700-88AA-0285B6AD3AEE}" srcOrd="1" destOrd="0" presId="urn:microsoft.com/office/officeart/2018/2/layout/IconVerticalSolidList"/>
    <dgm:cxn modelId="{7C780C06-1667-4153-851B-40E0E71200F0}" type="presParOf" srcId="{4B508CC5-4F88-41E8-90BB-26A44A93F8FF}" destId="{A5FFF8CF-DB8E-4BD3-9AF2-E909C93B3282}" srcOrd="2" destOrd="0" presId="urn:microsoft.com/office/officeart/2018/2/layout/IconVerticalSolidList"/>
    <dgm:cxn modelId="{8AAE98FB-326B-46BA-BE8D-E17182C69BF8}" type="presParOf" srcId="{4B508CC5-4F88-41E8-90BB-26A44A93F8FF}" destId="{34CCB869-89A4-4D6E-A480-9B63422E9229}" srcOrd="3" destOrd="0" presId="urn:microsoft.com/office/officeart/2018/2/layout/IconVerticalSolidList"/>
    <dgm:cxn modelId="{02E20402-3D76-478A-98FC-C59DCB83B635}" type="presParOf" srcId="{F32EB122-A213-4729-BF3D-DDBD740DA2D2}" destId="{3230FE1A-9395-40C6-AC2B-3107C39FABB9}" srcOrd="1" destOrd="0" presId="urn:microsoft.com/office/officeart/2018/2/layout/IconVerticalSolidList"/>
    <dgm:cxn modelId="{6015C6A2-D6A2-4D1B-88E5-AA497B2C840D}" type="presParOf" srcId="{F32EB122-A213-4729-BF3D-DDBD740DA2D2}" destId="{1CFCBE82-4470-4B9D-9667-578DF07A20C2}" srcOrd="2" destOrd="0" presId="urn:microsoft.com/office/officeart/2018/2/layout/IconVerticalSolidList"/>
    <dgm:cxn modelId="{0D5EB5EB-F38D-411C-9FAE-8039AFCBF227}" type="presParOf" srcId="{1CFCBE82-4470-4B9D-9667-578DF07A20C2}" destId="{D0A4F50B-FBD3-410F-AF21-6F7A1FDC5A64}" srcOrd="0" destOrd="0" presId="urn:microsoft.com/office/officeart/2018/2/layout/IconVerticalSolidList"/>
    <dgm:cxn modelId="{A9A801C3-1AF6-4B2F-8166-70469FCDB377}" type="presParOf" srcId="{1CFCBE82-4470-4B9D-9667-578DF07A20C2}" destId="{31D9E941-9D77-4B12-83EC-04FE9A0510FB}" srcOrd="1" destOrd="0" presId="urn:microsoft.com/office/officeart/2018/2/layout/IconVerticalSolidList"/>
    <dgm:cxn modelId="{3C7F51C9-27AB-438B-AC65-83A4D7020477}" type="presParOf" srcId="{1CFCBE82-4470-4B9D-9667-578DF07A20C2}" destId="{05CE4293-538B-4ACB-B866-08DAD6C331FA}" srcOrd="2" destOrd="0" presId="urn:microsoft.com/office/officeart/2018/2/layout/IconVerticalSolidList"/>
    <dgm:cxn modelId="{F7888BD9-51AF-4036-9DC8-6C4A7D81ACED}" type="presParOf" srcId="{1CFCBE82-4470-4B9D-9667-578DF07A20C2}" destId="{17B0CFB3-8332-4511-A944-511DB9B0650D}" srcOrd="3" destOrd="0" presId="urn:microsoft.com/office/officeart/2018/2/layout/IconVerticalSolidList"/>
    <dgm:cxn modelId="{3B5B4C92-3E29-494A-9F69-05DB03909F58}" type="presParOf" srcId="{F32EB122-A213-4729-BF3D-DDBD740DA2D2}" destId="{2B91F182-0833-4158-82F4-8E9A7FF02FE4}" srcOrd="3" destOrd="0" presId="urn:microsoft.com/office/officeart/2018/2/layout/IconVerticalSolidList"/>
    <dgm:cxn modelId="{3C0500AA-6388-4799-8277-6F8EA5C616CB}" type="presParOf" srcId="{F32EB122-A213-4729-BF3D-DDBD740DA2D2}" destId="{21F5A3CD-72B4-4D9D-8DA9-430119E95624}" srcOrd="4" destOrd="0" presId="urn:microsoft.com/office/officeart/2018/2/layout/IconVerticalSolidList"/>
    <dgm:cxn modelId="{4C446741-058B-4708-8FBB-FB2FE5666A5A}" type="presParOf" srcId="{21F5A3CD-72B4-4D9D-8DA9-430119E95624}" destId="{1F725A69-4C0D-4595-94D7-55B9B5248A83}" srcOrd="0" destOrd="0" presId="urn:microsoft.com/office/officeart/2018/2/layout/IconVerticalSolidList"/>
    <dgm:cxn modelId="{C738FC42-D5A9-462F-BE3E-59668FFA176A}" type="presParOf" srcId="{21F5A3CD-72B4-4D9D-8DA9-430119E95624}" destId="{2FED4C4B-FE13-4155-8C6F-356BFA1EF171}" srcOrd="1" destOrd="0" presId="urn:microsoft.com/office/officeart/2018/2/layout/IconVerticalSolidList"/>
    <dgm:cxn modelId="{43FE560F-E9FE-401B-8F84-E72CF4CCA603}" type="presParOf" srcId="{21F5A3CD-72B4-4D9D-8DA9-430119E95624}" destId="{B0917266-33E5-4CDB-88B5-3F00C5D6F600}" srcOrd="2" destOrd="0" presId="urn:microsoft.com/office/officeart/2018/2/layout/IconVerticalSolidList"/>
    <dgm:cxn modelId="{DD556763-8BDA-400A-AD22-B60CE61BADFA}" type="presParOf" srcId="{21F5A3CD-72B4-4D9D-8DA9-430119E95624}" destId="{2B9D78E4-9A41-4FC4-A419-C3F4C82519DB}" srcOrd="3" destOrd="0" presId="urn:microsoft.com/office/officeart/2018/2/layout/IconVerticalSolidList"/>
    <dgm:cxn modelId="{32DA800A-9008-4042-914A-CCDABCFD2807}" type="presParOf" srcId="{F32EB122-A213-4729-BF3D-DDBD740DA2D2}" destId="{2758BD10-8D2C-44E4-92DD-65EE9443E052}" srcOrd="5" destOrd="0" presId="urn:microsoft.com/office/officeart/2018/2/layout/IconVerticalSolidList"/>
    <dgm:cxn modelId="{86366FBA-1211-4381-B6A9-5C7E4A0EDA6D}" type="presParOf" srcId="{F32EB122-A213-4729-BF3D-DDBD740DA2D2}" destId="{42DD6DE5-DF0A-4E9E-A743-385493FAE0B7}" srcOrd="6" destOrd="0" presId="urn:microsoft.com/office/officeart/2018/2/layout/IconVerticalSolidList"/>
    <dgm:cxn modelId="{37DCE305-1922-48CB-9FF5-4379AC4E3EB9}" type="presParOf" srcId="{42DD6DE5-DF0A-4E9E-A743-385493FAE0B7}" destId="{D38E97CB-96DB-4C2D-87DA-672A8024C17A}" srcOrd="0" destOrd="0" presId="urn:microsoft.com/office/officeart/2018/2/layout/IconVerticalSolidList"/>
    <dgm:cxn modelId="{30764E2C-6682-47A2-8EBD-25614A7128D8}" type="presParOf" srcId="{42DD6DE5-DF0A-4E9E-A743-385493FAE0B7}" destId="{DA040D2B-0800-43A3-B9EC-8CA0FEA38FEF}" srcOrd="1" destOrd="0" presId="urn:microsoft.com/office/officeart/2018/2/layout/IconVerticalSolidList"/>
    <dgm:cxn modelId="{A6B2CA72-4881-46DC-AB2C-B39F29223DAA}" type="presParOf" srcId="{42DD6DE5-DF0A-4E9E-A743-385493FAE0B7}" destId="{8C25B231-2A80-42FA-A7E0-3ABF4381B2B0}" srcOrd="2" destOrd="0" presId="urn:microsoft.com/office/officeart/2018/2/layout/IconVerticalSolidList"/>
    <dgm:cxn modelId="{60187F45-C2D3-422C-A43B-AAB005CF743C}" type="presParOf" srcId="{42DD6DE5-DF0A-4E9E-A743-385493FAE0B7}" destId="{75A258B0-39C1-4FD1-A576-622B7DC938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CBC6AD-0E8B-4EB8-B2C4-B42E3B69D9BE}" type="doc">
      <dgm:prSet loTypeId="urn:microsoft.com/office/officeart/2018/2/layout/IconVerticalSolidList#1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EF65314-8C59-4483-9677-A30C59F90177}">
      <dgm:prSet/>
      <dgm:spPr/>
      <dgm:t>
        <a:bodyPr/>
        <a:lstStyle/>
        <a:p>
          <a:r>
            <a:rPr lang="es-ES"/>
            <a:t>Greening the buildings and spaces</a:t>
          </a:r>
          <a:endParaRPr lang="en-US"/>
        </a:p>
      </dgm:t>
    </dgm:pt>
    <dgm:pt modelId="{263F666C-218A-4AD8-AC9D-94A273FFE665}" type="parTrans" cxnId="{54071915-279F-4926-8980-D78DC2A0F2B3}">
      <dgm:prSet/>
      <dgm:spPr/>
      <dgm:t>
        <a:bodyPr/>
        <a:lstStyle/>
        <a:p>
          <a:endParaRPr lang="en-US"/>
        </a:p>
      </dgm:t>
    </dgm:pt>
    <dgm:pt modelId="{E9A0625A-8494-46C9-ACEB-3C4FC9A85E8A}" type="sibTrans" cxnId="{54071915-279F-4926-8980-D78DC2A0F2B3}">
      <dgm:prSet/>
      <dgm:spPr/>
      <dgm:t>
        <a:bodyPr/>
        <a:lstStyle/>
        <a:p>
          <a:endParaRPr lang="en-US"/>
        </a:p>
      </dgm:t>
    </dgm:pt>
    <dgm:pt modelId="{A533F533-C52B-4306-89F9-6C881D3A8645}">
      <dgm:prSet/>
      <dgm:spPr/>
      <dgm:t>
        <a:bodyPr/>
        <a:lstStyle/>
        <a:p>
          <a:r>
            <a:rPr lang="es-ES"/>
            <a:t>Smart- homes as part of sustainability</a:t>
          </a:r>
          <a:endParaRPr lang="en-US"/>
        </a:p>
      </dgm:t>
    </dgm:pt>
    <dgm:pt modelId="{4D53E7EA-8973-4D2A-88B8-5FC345B949A0}" type="parTrans" cxnId="{478E4B6F-38F1-4611-9C2C-E2E11FE0440A}">
      <dgm:prSet/>
      <dgm:spPr/>
      <dgm:t>
        <a:bodyPr/>
        <a:lstStyle/>
        <a:p>
          <a:endParaRPr lang="en-US"/>
        </a:p>
      </dgm:t>
    </dgm:pt>
    <dgm:pt modelId="{8ADAB14E-3662-487B-AA70-45F1BE3185DC}" type="sibTrans" cxnId="{478E4B6F-38F1-4611-9C2C-E2E11FE0440A}">
      <dgm:prSet/>
      <dgm:spPr/>
      <dgm:t>
        <a:bodyPr/>
        <a:lstStyle/>
        <a:p>
          <a:endParaRPr lang="en-US"/>
        </a:p>
      </dgm:t>
    </dgm:pt>
    <dgm:pt modelId="{5B543059-E3FA-4844-B8F9-334AA465FB06}">
      <dgm:prSet/>
      <dgm:spPr/>
      <dgm:t>
        <a:bodyPr/>
        <a:lstStyle/>
        <a:p>
          <a:r>
            <a:rPr lang="en-US"/>
            <a:t>Housing and spaces must be healthier and prevent diseases </a:t>
          </a:r>
        </a:p>
      </dgm:t>
    </dgm:pt>
    <dgm:pt modelId="{9D5CC93A-581B-4B36-B145-8C467939F59B}" type="parTrans" cxnId="{414065AB-378C-4923-9F7B-6D10F740B9FC}">
      <dgm:prSet/>
      <dgm:spPr/>
      <dgm:t>
        <a:bodyPr/>
        <a:lstStyle/>
        <a:p>
          <a:endParaRPr lang="es-ES"/>
        </a:p>
      </dgm:t>
    </dgm:pt>
    <dgm:pt modelId="{CEC362C3-EA98-415A-9994-EBF1DBBD9578}" type="sibTrans" cxnId="{414065AB-378C-4923-9F7B-6D10F740B9FC}">
      <dgm:prSet/>
      <dgm:spPr/>
      <dgm:t>
        <a:bodyPr/>
        <a:lstStyle/>
        <a:p>
          <a:endParaRPr lang="es-ES"/>
        </a:p>
      </dgm:t>
    </dgm:pt>
    <dgm:pt modelId="{AAFAD1BF-BFFC-46DE-8F26-C46BE0CA7DFE}" type="pres">
      <dgm:prSet presAssocID="{97CBC6AD-0E8B-4EB8-B2C4-B42E3B69D9BE}" presName="root" presStyleCnt="0">
        <dgm:presLayoutVars>
          <dgm:dir/>
          <dgm:resizeHandles val="exact"/>
        </dgm:presLayoutVars>
      </dgm:prSet>
      <dgm:spPr/>
    </dgm:pt>
    <dgm:pt modelId="{10EFB836-5C43-4392-A831-D9ED1547AE45}" type="pres">
      <dgm:prSet presAssocID="{5EF65314-8C59-4483-9677-A30C59F90177}" presName="compNode" presStyleCnt="0"/>
      <dgm:spPr/>
    </dgm:pt>
    <dgm:pt modelId="{9C864E7C-B7A3-4B86-A793-B64D0CCD417F}" type="pres">
      <dgm:prSet presAssocID="{5EF65314-8C59-4483-9677-A30C59F90177}" presName="bgRect" presStyleLbl="bgShp" presStyleIdx="0" presStyleCnt="3"/>
      <dgm:spPr/>
    </dgm:pt>
    <dgm:pt modelId="{E23CD588-0794-442D-A4E7-881B6245A8D8}" type="pres">
      <dgm:prSet presAssocID="{5EF65314-8C59-4483-9677-A30C59F9017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1FD2072-43F5-4A41-AD7B-1AA21FE7A27E}" type="pres">
      <dgm:prSet presAssocID="{5EF65314-8C59-4483-9677-A30C59F90177}" presName="spaceRect" presStyleCnt="0"/>
      <dgm:spPr/>
    </dgm:pt>
    <dgm:pt modelId="{0087275F-DDC5-4ECD-87B6-8424802ADC4A}" type="pres">
      <dgm:prSet presAssocID="{5EF65314-8C59-4483-9677-A30C59F90177}" presName="parTx" presStyleLbl="revTx" presStyleIdx="0" presStyleCnt="3">
        <dgm:presLayoutVars>
          <dgm:chMax val="0"/>
          <dgm:chPref val="0"/>
        </dgm:presLayoutVars>
      </dgm:prSet>
      <dgm:spPr/>
    </dgm:pt>
    <dgm:pt modelId="{0BD42246-2913-4A6A-ACD1-3DC407C076E5}" type="pres">
      <dgm:prSet presAssocID="{E9A0625A-8494-46C9-ACEB-3C4FC9A85E8A}" presName="sibTrans" presStyleCnt="0"/>
      <dgm:spPr/>
    </dgm:pt>
    <dgm:pt modelId="{4E490307-46B5-4335-9142-3F799EE93AD1}" type="pres">
      <dgm:prSet presAssocID="{A533F533-C52B-4306-89F9-6C881D3A8645}" presName="compNode" presStyleCnt="0"/>
      <dgm:spPr/>
    </dgm:pt>
    <dgm:pt modelId="{64C7575E-586F-4708-BEC7-FDE10CE96E1F}" type="pres">
      <dgm:prSet presAssocID="{A533F533-C52B-4306-89F9-6C881D3A8645}" presName="bgRect" presStyleLbl="bgShp" presStyleIdx="1" presStyleCnt="3"/>
      <dgm:spPr/>
    </dgm:pt>
    <dgm:pt modelId="{14B2513D-3C05-4D68-986F-39DE1E5FA505}" type="pres">
      <dgm:prSet presAssocID="{A533F533-C52B-4306-89F9-6C881D3A864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a"/>
        </a:ext>
      </dgm:extLst>
    </dgm:pt>
    <dgm:pt modelId="{A348CE7F-49BC-4A95-B205-478E67939D2A}" type="pres">
      <dgm:prSet presAssocID="{A533F533-C52B-4306-89F9-6C881D3A8645}" presName="spaceRect" presStyleCnt="0"/>
      <dgm:spPr/>
    </dgm:pt>
    <dgm:pt modelId="{9C5B082D-61CF-4D1E-AE76-0C4E24B4DEBE}" type="pres">
      <dgm:prSet presAssocID="{A533F533-C52B-4306-89F9-6C881D3A8645}" presName="parTx" presStyleLbl="revTx" presStyleIdx="1" presStyleCnt="3">
        <dgm:presLayoutVars>
          <dgm:chMax val="0"/>
          <dgm:chPref val="0"/>
        </dgm:presLayoutVars>
      </dgm:prSet>
      <dgm:spPr/>
    </dgm:pt>
    <dgm:pt modelId="{4B39D5B8-9C88-43A3-9284-6D7CCAE51B9E}" type="pres">
      <dgm:prSet presAssocID="{8ADAB14E-3662-487B-AA70-45F1BE3185DC}" presName="sibTrans" presStyleCnt="0"/>
      <dgm:spPr/>
    </dgm:pt>
    <dgm:pt modelId="{323DAAB8-70D0-4E52-8FCC-C5DB089F3D89}" type="pres">
      <dgm:prSet presAssocID="{5B543059-E3FA-4844-B8F9-334AA465FB06}" presName="compNode" presStyleCnt="0"/>
      <dgm:spPr/>
    </dgm:pt>
    <dgm:pt modelId="{A9C29F59-D657-4CF1-8118-32B8A3B8F646}" type="pres">
      <dgm:prSet presAssocID="{5B543059-E3FA-4844-B8F9-334AA465FB06}" presName="bgRect" presStyleLbl="bgShp" presStyleIdx="2" presStyleCnt="3"/>
      <dgm:spPr/>
    </dgm:pt>
    <dgm:pt modelId="{AF0BFFB6-C36D-4B1C-9848-C946A7BFFEF9}" type="pres">
      <dgm:prSet presAssocID="{5B543059-E3FA-4844-B8F9-334AA465FB06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a con relleno sólido"/>
        </a:ext>
      </dgm:extLst>
    </dgm:pt>
    <dgm:pt modelId="{77B15632-220C-4168-86C7-1EB433F7CA64}" type="pres">
      <dgm:prSet presAssocID="{5B543059-E3FA-4844-B8F9-334AA465FB06}" presName="spaceRect" presStyleCnt="0"/>
      <dgm:spPr/>
    </dgm:pt>
    <dgm:pt modelId="{6F14FFD5-E8D2-43F3-A73F-B81A529D0CE8}" type="pres">
      <dgm:prSet presAssocID="{5B543059-E3FA-4844-B8F9-334AA465FB0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4071915-279F-4926-8980-D78DC2A0F2B3}" srcId="{97CBC6AD-0E8B-4EB8-B2C4-B42E3B69D9BE}" destId="{5EF65314-8C59-4483-9677-A30C59F90177}" srcOrd="0" destOrd="0" parTransId="{263F666C-218A-4AD8-AC9D-94A273FFE665}" sibTransId="{E9A0625A-8494-46C9-ACEB-3C4FC9A85E8A}"/>
    <dgm:cxn modelId="{478E4B6F-38F1-4611-9C2C-E2E11FE0440A}" srcId="{97CBC6AD-0E8B-4EB8-B2C4-B42E3B69D9BE}" destId="{A533F533-C52B-4306-89F9-6C881D3A8645}" srcOrd="1" destOrd="0" parTransId="{4D53E7EA-8973-4D2A-88B8-5FC345B949A0}" sibTransId="{8ADAB14E-3662-487B-AA70-45F1BE3185DC}"/>
    <dgm:cxn modelId="{721DE1A3-E201-4A36-BF96-A299F315B096}" type="presOf" srcId="{5EF65314-8C59-4483-9677-A30C59F90177}" destId="{0087275F-DDC5-4ECD-87B6-8424802ADC4A}" srcOrd="0" destOrd="0" presId="urn:microsoft.com/office/officeart/2018/2/layout/IconVerticalSolidList#1"/>
    <dgm:cxn modelId="{7B214CA8-5F4E-46E5-B401-DD5556C7132D}" type="presOf" srcId="{A533F533-C52B-4306-89F9-6C881D3A8645}" destId="{9C5B082D-61CF-4D1E-AE76-0C4E24B4DEBE}" srcOrd="0" destOrd="0" presId="urn:microsoft.com/office/officeart/2018/2/layout/IconVerticalSolidList#1"/>
    <dgm:cxn modelId="{A6B9ACA8-66E4-4C4A-AC64-DF3171E8D7E9}" type="presOf" srcId="{97CBC6AD-0E8B-4EB8-B2C4-B42E3B69D9BE}" destId="{AAFAD1BF-BFFC-46DE-8F26-C46BE0CA7DFE}" srcOrd="0" destOrd="0" presId="urn:microsoft.com/office/officeart/2018/2/layout/IconVerticalSolidList#1"/>
    <dgm:cxn modelId="{414065AB-378C-4923-9F7B-6D10F740B9FC}" srcId="{97CBC6AD-0E8B-4EB8-B2C4-B42E3B69D9BE}" destId="{5B543059-E3FA-4844-B8F9-334AA465FB06}" srcOrd="2" destOrd="0" parTransId="{9D5CC93A-581B-4B36-B145-8C467939F59B}" sibTransId="{CEC362C3-EA98-415A-9994-EBF1DBBD9578}"/>
    <dgm:cxn modelId="{1621F7AC-5265-4470-AA3D-84910CE0B854}" type="presOf" srcId="{5B543059-E3FA-4844-B8F9-334AA465FB06}" destId="{6F14FFD5-E8D2-43F3-A73F-B81A529D0CE8}" srcOrd="0" destOrd="0" presId="urn:microsoft.com/office/officeart/2018/2/layout/IconVerticalSolidList#1"/>
    <dgm:cxn modelId="{7F63A351-988A-4C4D-ADBC-924A4C6E8AA2}" type="presParOf" srcId="{AAFAD1BF-BFFC-46DE-8F26-C46BE0CA7DFE}" destId="{10EFB836-5C43-4392-A831-D9ED1547AE45}" srcOrd="0" destOrd="0" presId="urn:microsoft.com/office/officeart/2018/2/layout/IconVerticalSolidList#1"/>
    <dgm:cxn modelId="{AB637A82-7A40-4826-AADE-EC9BAEF34AC0}" type="presParOf" srcId="{10EFB836-5C43-4392-A831-D9ED1547AE45}" destId="{9C864E7C-B7A3-4B86-A793-B64D0CCD417F}" srcOrd="0" destOrd="0" presId="urn:microsoft.com/office/officeart/2018/2/layout/IconVerticalSolidList#1"/>
    <dgm:cxn modelId="{6A753EFA-F59E-4D69-8619-6B8B58C8BA81}" type="presParOf" srcId="{10EFB836-5C43-4392-A831-D9ED1547AE45}" destId="{E23CD588-0794-442D-A4E7-881B6245A8D8}" srcOrd="1" destOrd="0" presId="urn:microsoft.com/office/officeart/2018/2/layout/IconVerticalSolidList#1"/>
    <dgm:cxn modelId="{7382CD2E-BE39-4318-8D18-A1BB16A9DEFB}" type="presParOf" srcId="{10EFB836-5C43-4392-A831-D9ED1547AE45}" destId="{41FD2072-43F5-4A41-AD7B-1AA21FE7A27E}" srcOrd="2" destOrd="0" presId="urn:microsoft.com/office/officeart/2018/2/layout/IconVerticalSolidList#1"/>
    <dgm:cxn modelId="{85587897-2466-47E5-8B02-F5F5DB9D17E8}" type="presParOf" srcId="{10EFB836-5C43-4392-A831-D9ED1547AE45}" destId="{0087275F-DDC5-4ECD-87B6-8424802ADC4A}" srcOrd="3" destOrd="0" presId="urn:microsoft.com/office/officeart/2018/2/layout/IconVerticalSolidList#1"/>
    <dgm:cxn modelId="{99FF3A1F-669C-45E1-9D98-1BD999A019D1}" type="presParOf" srcId="{AAFAD1BF-BFFC-46DE-8F26-C46BE0CA7DFE}" destId="{0BD42246-2913-4A6A-ACD1-3DC407C076E5}" srcOrd="1" destOrd="0" presId="urn:microsoft.com/office/officeart/2018/2/layout/IconVerticalSolidList#1"/>
    <dgm:cxn modelId="{0F9FB888-572E-49E7-92FE-177606454B71}" type="presParOf" srcId="{AAFAD1BF-BFFC-46DE-8F26-C46BE0CA7DFE}" destId="{4E490307-46B5-4335-9142-3F799EE93AD1}" srcOrd="2" destOrd="0" presId="urn:microsoft.com/office/officeart/2018/2/layout/IconVerticalSolidList#1"/>
    <dgm:cxn modelId="{A190D228-0BD3-483B-B82B-2B315B30E2EB}" type="presParOf" srcId="{4E490307-46B5-4335-9142-3F799EE93AD1}" destId="{64C7575E-586F-4708-BEC7-FDE10CE96E1F}" srcOrd="0" destOrd="0" presId="urn:microsoft.com/office/officeart/2018/2/layout/IconVerticalSolidList#1"/>
    <dgm:cxn modelId="{4F32404F-833C-420C-8C64-BF7688CCC22F}" type="presParOf" srcId="{4E490307-46B5-4335-9142-3F799EE93AD1}" destId="{14B2513D-3C05-4D68-986F-39DE1E5FA505}" srcOrd="1" destOrd="0" presId="urn:microsoft.com/office/officeart/2018/2/layout/IconVerticalSolidList#1"/>
    <dgm:cxn modelId="{45D951F5-0088-4793-931D-EB3B42C0DA2B}" type="presParOf" srcId="{4E490307-46B5-4335-9142-3F799EE93AD1}" destId="{A348CE7F-49BC-4A95-B205-478E67939D2A}" srcOrd="2" destOrd="0" presId="urn:microsoft.com/office/officeart/2018/2/layout/IconVerticalSolidList#1"/>
    <dgm:cxn modelId="{90745865-3B42-42F2-9441-E29D2C4F54D1}" type="presParOf" srcId="{4E490307-46B5-4335-9142-3F799EE93AD1}" destId="{9C5B082D-61CF-4D1E-AE76-0C4E24B4DEBE}" srcOrd="3" destOrd="0" presId="urn:microsoft.com/office/officeart/2018/2/layout/IconVerticalSolidList#1"/>
    <dgm:cxn modelId="{EEE0B942-9AE0-43CF-B996-E1130F8E7948}" type="presParOf" srcId="{AAFAD1BF-BFFC-46DE-8F26-C46BE0CA7DFE}" destId="{4B39D5B8-9C88-43A3-9284-6D7CCAE51B9E}" srcOrd="3" destOrd="0" presId="urn:microsoft.com/office/officeart/2018/2/layout/IconVerticalSolidList#1"/>
    <dgm:cxn modelId="{196B2B49-DED3-4345-8855-7174EB505180}" type="presParOf" srcId="{AAFAD1BF-BFFC-46DE-8F26-C46BE0CA7DFE}" destId="{323DAAB8-70D0-4E52-8FCC-C5DB089F3D89}" srcOrd="4" destOrd="0" presId="urn:microsoft.com/office/officeart/2018/2/layout/IconVerticalSolidList#1"/>
    <dgm:cxn modelId="{A1FE9EB5-A935-40AE-B49C-5E9A0C0E5C76}" type="presParOf" srcId="{323DAAB8-70D0-4E52-8FCC-C5DB089F3D89}" destId="{A9C29F59-D657-4CF1-8118-32B8A3B8F646}" srcOrd="0" destOrd="0" presId="urn:microsoft.com/office/officeart/2018/2/layout/IconVerticalSolidList#1"/>
    <dgm:cxn modelId="{142F9D1F-E650-4E20-B8A0-8B9ED81A61AA}" type="presParOf" srcId="{323DAAB8-70D0-4E52-8FCC-C5DB089F3D89}" destId="{AF0BFFB6-C36D-4B1C-9848-C946A7BFFEF9}" srcOrd="1" destOrd="0" presId="urn:microsoft.com/office/officeart/2018/2/layout/IconVerticalSolidList#1"/>
    <dgm:cxn modelId="{8F707952-4D92-49A8-8CB4-F90FB6E2326D}" type="presParOf" srcId="{323DAAB8-70D0-4E52-8FCC-C5DB089F3D89}" destId="{77B15632-220C-4168-86C7-1EB433F7CA64}" srcOrd="2" destOrd="0" presId="urn:microsoft.com/office/officeart/2018/2/layout/IconVerticalSolidList#1"/>
    <dgm:cxn modelId="{73B90867-EBF2-44FE-8776-6C19F007B8D1}" type="presParOf" srcId="{323DAAB8-70D0-4E52-8FCC-C5DB089F3D89}" destId="{6F14FFD5-E8D2-43F3-A73F-B81A529D0CE8}" srcOrd="3" destOrd="0" presId="urn:microsoft.com/office/officeart/2018/2/layout/IconVerticalSoli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109EB2-C2C5-4180-B394-685B98CE907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2" csCatId="colorful" phldr="1"/>
      <dgm:spPr/>
      <dgm:t>
        <a:bodyPr/>
        <a:lstStyle/>
        <a:p>
          <a:endParaRPr lang="en-US"/>
        </a:p>
      </dgm:t>
    </dgm:pt>
    <dgm:pt modelId="{3CB8A127-42EA-48F6-8FC8-360BA431D8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Based in the idea of governance</a:t>
          </a:r>
          <a:endParaRPr lang="en-US"/>
        </a:p>
      </dgm:t>
    </dgm:pt>
    <dgm:pt modelId="{18A2D5D4-37BC-4F82-B3AE-3A9EF98BE762}" type="parTrans" cxnId="{14B6DC35-B8F7-49A6-B627-5D25FDA4C06D}">
      <dgm:prSet/>
      <dgm:spPr/>
      <dgm:t>
        <a:bodyPr/>
        <a:lstStyle/>
        <a:p>
          <a:endParaRPr lang="en-US"/>
        </a:p>
      </dgm:t>
    </dgm:pt>
    <dgm:pt modelId="{0D513DEC-56F2-4176-A794-B8B8B1ED7453}" type="sibTrans" cxnId="{14B6DC35-B8F7-49A6-B627-5D25FDA4C06D}">
      <dgm:prSet/>
      <dgm:spPr/>
      <dgm:t>
        <a:bodyPr/>
        <a:lstStyle/>
        <a:p>
          <a:endParaRPr lang="en-US"/>
        </a:p>
      </dgm:t>
    </dgm:pt>
    <dgm:pt modelId="{D49BB3EE-815F-4962-A458-C8F67E783CA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With the introduction of data management </a:t>
          </a:r>
          <a:endParaRPr lang="en-US"/>
        </a:p>
      </dgm:t>
    </dgm:pt>
    <dgm:pt modelId="{66C8B1E2-FDC1-464B-B8DC-D154079ED0E9}" type="parTrans" cxnId="{979814B6-D652-4402-901E-F132DD3B308E}">
      <dgm:prSet/>
      <dgm:spPr/>
      <dgm:t>
        <a:bodyPr/>
        <a:lstStyle/>
        <a:p>
          <a:endParaRPr lang="en-US"/>
        </a:p>
      </dgm:t>
    </dgm:pt>
    <dgm:pt modelId="{61FA8EBB-2DCA-4408-9D0F-8D0C0A598D7F}" type="sibTrans" cxnId="{979814B6-D652-4402-901E-F132DD3B308E}">
      <dgm:prSet/>
      <dgm:spPr/>
      <dgm:t>
        <a:bodyPr/>
        <a:lstStyle/>
        <a:p>
          <a:endParaRPr lang="en-US"/>
        </a:p>
      </dgm:t>
    </dgm:pt>
    <dgm:pt modelId="{7D34785A-5FCB-41A8-9AE8-F279F1595F8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Focussed in sustainable development and the SDG, </a:t>
          </a:r>
          <a:endParaRPr lang="en-US"/>
        </a:p>
      </dgm:t>
    </dgm:pt>
    <dgm:pt modelId="{022E6C84-AC09-4102-B3A5-05420718F90F}" type="parTrans" cxnId="{0BE73F38-F8B9-4343-9A66-2DB39D718EA8}">
      <dgm:prSet/>
      <dgm:spPr/>
      <dgm:t>
        <a:bodyPr/>
        <a:lstStyle/>
        <a:p>
          <a:endParaRPr lang="en-US"/>
        </a:p>
      </dgm:t>
    </dgm:pt>
    <dgm:pt modelId="{530DBC98-2AD5-4467-B41E-6BF2E22AFC86}" type="sibTrans" cxnId="{0BE73F38-F8B9-4343-9A66-2DB39D718EA8}">
      <dgm:prSet/>
      <dgm:spPr/>
      <dgm:t>
        <a:bodyPr/>
        <a:lstStyle/>
        <a:p>
          <a:endParaRPr lang="en-US"/>
        </a:p>
      </dgm:t>
    </dgm:pt>
    <dgm:pt modelId="{A3D56760-CFFF-4CBF-A95D-5EFC4DEC84D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Connected with other regional policies</a:t>
          </a:r>
          <a:endParaRPr lang="en-US"/>
        </a:p>
      </dgm:t>
    </dgm:pt>
    <dgm:pt modelId="{5FBF6B22-EC66-4A6D-9E4A-855C8E688D87}" type="parTrans" cxnId="{C7F18614-5BD0-411E-8DC9-261E0713A001}">
      <dgm:prSet/>
      <dgm:spPr/>
      <dgm:t>
        <a:bodyPr/>
        <a:lstStyle/>
        <a:p>
          <a:endParaRPr lang="en-US"/>
        </a:p>
      </dgm:t>
    </dgm:pt>
    <dgm:pt modelId="{B95D93E2-576F-4C89-B9CA-28F8BDEFCF9E}" type="sibTrans" cxnId="{C7F18614-5BD0-411E-8DC9-261E0713A001}">
      <dgm:prSet/>
      <dgm:spPr/>
      <dgm:t>
        <a:bodyPr/>
        <a:lstStyle/>
        <a:p>
          <a:endParaRPr lang="en-US"/>
        </a:p>
      </dgm:t>
    </dgm:pt>
    <dgm:pt modelId="{AB455B14-E4CA-4AAE-BDB2-3A30D7B653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Empowering local authorities and preventing vulnerabilities</a:t>
          </a:r>
          <a:endParaRPr lang="en-US"/>
        </a:p>
      </dgm:t>
    </dgm:pt>
    <dgm:pt modelId="{106530ED-C66B-451B-864B-231E83BD868F}" type="parTrans" cxnId="{89839951-5E65-49CC-8A2D-D8CEA1E166FC}">
      <dgm:prSet/>
      <dgm:spPr/>
      <dgm:t>
        <a:bodyPr/>
        <a:lstStyle/>
        <a:p>
          <a:endParaRPr lang="en-US"/>
        </a:p>
      </dgm:t>
    </dgm:pt>
    <dgm:pt modelId="{E4059E5C-706D-49DD-99C6-89D6956DBA42}" type="sibTrans" cxnId="{89839951-5E65-49CC-8A2D-D8CEA1E166FC}">
      <dgm:prSet/>
      <dgm:spPr/>
      <dgm:t>
        <a:bodyPr/>
        <a:lstStyle/>
        <a:p>
          <a:endParaRPr lang="en-US"/>
        </a:p>
      </dgm:t>
    </dgm:pt>
    <dgm:pt modelId="{75FE1FEA-AD6E-4759-9F7B-C7466A1968C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Connected with the Smart-cities movement </a:t>
          </a:r>
          <a:endParaRPr lang="en-US"/>
        </a:p>
      </dgm:t>
    </dgm:pt>
    <dgm:pt modelId="{6F426187-CF49-4E1F-821B-9A30D960FD8A}" type="parTrans" cxnId="{42365CBE-B1A7-4235-B183-A022AE3F898E}">
      <dgm:prSet/>
      <dgm:spPr/>
      <dgm:t>
        <a:bodyPr/>
        <a:lstStyle/>
        <a:p>
          <a:endParaRPr lang="en-US"/>
        </a:p>
      </dgm:t>
    </dgm:pt>
    <dgm:pt modelId="{66DB431C-4663-411B-8275-4FF007050B22}" type="sibTrans" cxnId="{42365CBE-B1A7-4235-B183-A022AE3F898E}">
      <dgm:prSet/>
      <dgm:spPr/>
      <dgm:t>
        <a:bodyPr/>
        <a:lstStyle/>
        <a:p>
          <a:endParaRPr lang="en-US"/>
        </a:p>
      </dgm:t>
    </dgm:pt>
    <dgm:pt modelId="{9BA5A47A-0620-46C8-853C-AC74DA793EB8}" type="pres">
      <dgm:prSet presAssocID="{2E109EB2-C2C5-4180-B394-685B98CE9079}" presName="root" presStyleCnt="0">
        <dgm:presLayoutVars>
          <dgm:dir/>
          <dgm:resizeHandles val="exact"/>
        </dgm:presLayoutVars>
      </dgm:prSet>
      <dgm:spPr/>
    </dgm:pt>
    <dgm:pt modelId="{3009FBC2-3455-4372-88DB-8FD8CBD1680E}" type="pres">
      <dgm:prSet presAssocID="{3CB8A127-42EA-48F6-8FC8-360BA431D85E}" presName="compNode" presStyleCnt="0"/>
      <dgm:spPr/>
    </dgm:pt>
    <dgm:pt modelId="{BA9653BA-0006-46D1-9C4E-B85F0F8F72D0}" type="pres">
      <dgm:prSet presAssocID="{3CB8A127-42EA-48F6-8FC8-360BA431D85E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6ADA823C-F8FC-44E6-8C38-44EB7376DF58}" type="pres">
      <dgm:prSet presAssocID="{3CB8A127-42EA-48F6-8FC8-360BA431D85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unión"/>
        </a:ext>
      </dgm:extLst>
    </dgm:pt>
    <dgm:pt modelId="{E5A7ECBD-A9C5-44D1-A9EA-EFB44357D327}" type="pres">
      <dgm:prSet presAssocID="{3CB8A127-42EA-48F6-8FC8-360BA431D85E}" presName="spaceRect" presStyleCnt="0"/>
      <dgm:spPr/>
    </dgm:pt>
    <dgm:pt modelId="{C4E49A19-346C-4BF6-B49E-9D1BB8308E1F}" type="pres">
      <dgm:prSet presAssocID="{3CB8A127-42EA-48F6-8FC8-360BA431D85E}" presName="textRect" presStyleLbl="revTx" presStyleIdx="0" presStyleCnt="6">
        <dgm:presLayoutVars>
          <dgm:chMax val="1"/>
          <dgm:chPref val="1"/>
        </dgm:presLayoutVars>
      </dgm:prSet>
      <dgm:spPr/>
    </dgm:pt>
    <dgm:pt modelId="{395EAB1D-0EA6-408F-9BA3-B968C11A1524}" type="pres">
      <dgm:prSet presAssocID="{0D513DEC-56F2-4176-A794-B8B8B1ED7453}" presName="sibTrans" presStyleCnt="0"/>
      <dgm:spPr/>
    </dgm:pt>
    <dgm:pt modelId="{544F519E-0773-40A2-90D7-C5B5554858D1}" type="pres">
      <dgm:prSet presAssocID="{D49BB3EE-815F-4962-A458-C8F67E783CAD}" presName="compNode" presStyleCnt="0"/>
      <dgm:spPr/>
    </dgm:pt>
    <dgm:pt modelId="{ED8CA086-0863-4B76-BA06-8C8ED7C374A3}" type="pres">
      <dgm:prSet presAssocID="{D49BB3EE-815F-4962-A458-C8F67E783CAD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23DFA5EA-B291-430E-94A6-21D97E7DA8EE}" type="pres">
      <dgm:prSet presAssocID="{D49BB3EE-815F-4962-A458-C8F67E783CA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9BE3F56-0239-49E4-BA5B-FF90274F99D6}" type="pres">
      <dgm:prSet presAssocID="{D49BB3EE-815F-4962-A458-C8F67E783CAD}" presName="spaceRect" presStyleCnt="0"/>
      <dgm:spPr/>
    </dgm:pt>
    <dgm:pt modelId="{ED8B01E2-3CD3-4A3C-BD86-D6280A84F357}" type="pres">
      <dgm:prSet presAssocID="{D49BB3EE-815F-4962-A458-C8F67E783CAD}" presName="textRect" presStyleLbl="revTx" presStyleIdx="1" presStyleCnt="6">
        <dgm:presLayoutVars>
          <dgm:chMax val="1"/>
          <dgm:chPref val="1"/>
        </dgm:presLayoutVars>
      </dgm:prSet>
      <dgm:spPr/>
    </dgm:pt>
    <dgm:pt modelId="{D21C7046-5A55-440F-BB25-EBDC63A352F4}" type="pres">
      <dgm:prSet presAssocID="{61FA8EBB-2DCA-4408-9D0F-8D0C0A598D7F}" presName="sibTrans" presStyleCnt="0"/>
      <dgm:spPr/>
    </dgm:pt>
    <dgm:pt modelId="{3EA8D8B2-83F8-4234-B36A-02A4329C12E4}" type="pres">
      <dgm:prSet presAssocID="{7D34785A-5FCB-41A8-9AE8-F279F1595F8F}" presName="compNode" presStyleCnt="0"/>
      <dgm:spPr/>
    </dgm:pt>
    <dgm:pt modelId="{07758698-8621-4E5A-B13B-C12B903E2360}" type="pres">
      <dgm:prSet presAssocID="{7D34785A-5FCB-41A8-9AE8-F279F1595F8F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1A1D43DB-7269-4DF6-82A9-CB14464B03BD}" type="pres">
      <dgm:prSet presAssocID="{7D34785A-5FCB-41A8-9AE8-F279F1595F8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1945050E-00B3-4156-90E9-4DB40B9F25D3}" type="pres">
      <dgm:prSet presAssocID="{7D34785A-5FCB-41A8-9AE8-F279F1595F8F}" presName="spaceRect" presStyleCnt="0"/>
      <dgm:spPr/>
    </dgm:pt>
    <dgm:pt modelId="{3237C36C-8993-43D4-A922-28562ECEBC0A}" type="pres">
      <dgm:prSet presAssocID="{7D34785A-5FCB-41A8-9AE8-F279F1595F8F}" presName="textRect" presStyleLbl="revTx" presStyleIdx="2" presStyleCnt="6">
        <dgm:presLayoutVars>
          <dgm:chMax val="1"/>
          <dgm:chPref val="1"/>
        </dgm:presLayoutVars>
      </dgm:prSet>
      <dgm:spPr/>
    </dgm:pt>
    <dgm:pt modelId="{DC52AD06-6337-4770-85DF-058BD0AAB3C5}" type="pres">
      <dgm:prSet presAssocID="{530DBC98-2AD5-4467-B41E-6BF2E22AFC86}" presName="sibTrans" presStyleCnt="0"/>
      <dgm:spPr/>
    </dgm:pt>
    <dgm:pt modelId="{ED43A7EB-05F1-404D-ABF8-3474B1111CFD}" type="pres">
      <dgm:prSet presAssocID="{A3D56760-CFFF-4CBF-A95D-5EFC4DEC84DE}" presName="compNode" presStyleCnt="0"/>
      <dgm:spPr/>
    </dgm:pt>
    <dgm:pt modelId="{1BF925BC-CACE-4112-82B6-19ABE3DA2298}" type="pres">
      <dgm:prSet presAssocID="{A3D56760-CFFF-4CBF-A95D-5EFC4DEC84DE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0A94C531-0CF7-4400-91B5-A7FDD5099F78}" type="pres">
      <dgm:prSet presAssocID="{A3D56760-CFFF-4CBF-A95D-5EFC4DEC84D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d"/>
        </a:ext>
      </dgm:extLst>
    </dgm:pt>
    <dgm:pt modelId="{1E09F417-82AB-47BE-AC06-1F8022886A2E}" type="pres">
      <dgm:prSet presAssocID="{A3D56760-CFFF-4CBF-A95D-5EFC4DEC84DE}" presName="spaceRect" presStyleCnt="0"/>
      <dgm:spPr/>
    </dgm:pt>
    <dgm:pt modelId="{445A9D83-8598-4BD4-B0F6-FB7B48DEF9BB}" type="pres">
      <dgm:prSet presAssocID="{A3D56760-CFFF-4CBF-A95D-5EFC4DEC84DE}" presName="textRect" presStyleLbl="revTx" presStyleIdx="3" presStyleCnt="6">
        <dgm:presLayoutVars>
          <dgm:chMax val="1"/>
          <dgm:chPref val="1"/>
        </dgm:presLayoutVars>
      </dgm:prSet>
      <dgm:spPr/>
    </dgm:pt>
    <dgm:pt modelId="{A447563B-3CC6-48FF-9FE4-A0DDC76BA294}" type="pres">
      <dgm:prSet presAssocID="{B95D93E2-576F-4C89-B9CA-28F8BDEFCF9E}" presName="sibTrans" presStyleCnt="0"/>
      <dgm:spPr/>
    </dgm:pt>
    <dgm:pt modelId="{AF89B9A1-008F-4321-9B67-932008FA56B0}" type="pres">
      <dgm:prSet presAssocID="{AB455B14-E4CA-4AAE-BDB2-3A30D7B65317}" presName="compNode" presStyleCnt="0"/>
      <dgm:spPr/>
    </dgm:pt>
    <dgm:pt modelId="{73CEF6E8-642E-49EA-B079-ED31F0A4B61D}" type="pres">
      <dgm:prSet presAssocID="{AB455B14-E4CA-4AAE-BDB2-3A30D7B65317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4D738CB9-9D5B-4128-8926-6253A40FD072}" type="pres">
      <dgm:prSet presAssocID="{AB455B14-E4CA-4AAE-BDB2-3A30D7B6531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30BDDDA8-8735-4035-B7D8-FF260A55AB08}" type="pres">
      <dgm:prSet presAssocID="{AB455B14-E4CA-4AAE-BDB2-3A30D7B65317}" presName="spaceRect" presStyleCnt="0"/>
      <dgm:spPr/>
    </dgm:pt>
    <dgm:pt modelId="{0A9329F9-E5D8-41A3-BF99-73B921040613}" type="pres">
      <dgm:prSet presAssocID="{AB455B14-E4CA-4AAE-BDB2-3A30D7B65317}" presName="textRect" presStyleLbl="revTx" presStyleIdx="4" presStyleCnt="6">
        <dgm:presLayoutVars>
          <dgm:chMax val="1"/>
          <dgm:chPref val="1"/>
        </dgm:presLayoutVars>
      </dgm:prSet>
      <dgm:spPr/>
    </dgm:pt>
    <dgm:pt modelId="{349C085D-B119-4FEA-869C-D5FB938CBDF1}" type="pres">
      <dgm:prSet presAssocID="{E4059E5C-706D-49DD-99C6-89D6956DBA42}" presName="sibTrans" presStyleCnt="0"/>
      <dgm:spPr/>
    </dgm:pt>
    <dgm:pt modelId="{500270DB-A150-4533-93AB-530BE4683F4E}" type="pres">
      <dgm:prSet presAssocID="{75FE1FEA-AD6E-4759-9F7B-C7466A1968C1}" presName="compNode" presStyleCnt="0"/>
      <dgm:spPr/>
    </dgm:pt>
    <dgm:pt modelId="{31445DFC-48A3-4086-8E8E-F88EBB1CBC62}" type="pres">
      <dgm:prSet presAssocID="{75FE1FEA-AD6E-4759-9F7B-C7466A1968C1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1D2394B1-D35A-4B43-BADD-E2CF22EF6EAF}" type="pres">
      <dgm:prSet presAssocID="{75FE1FEA-AD6E-4759-9F7B-C7466A1968C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alámbrico"/>
        </a:ext>
      </dgm:extLst>
    </dgm:pt>
    <dgm:pt modelId="{9D8D955A-CFDF-44BF-B081-E6E070AC8BD1}" type="pres">
      <dgm:prSet presAssocID="{75FE1FEA-AD6E-4759-9F7B-C7466A1968C1}" presName="spaceRect" presStyleCnt="0"/>
      <dgm:spPr/>
    </dgm:pt>
    <dgm:pt modelId="{8C485ADA-BCA7-448E-879C-E1B129304844}" type="pres">
      <dgm:prSet presAssocID="{75FE1FEA-AD6E-4759-9F7B-C7466A1968C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7F18614-5BD0-411E-8DC9-261E0713A001}" srcId="{2E109EB2-C2C5-4180-B394-685B98CE9079}" destId="{A3D56760-CFFF-4CBF-A95D-5EFC4DEC84DE}" srcOrd="3" destOrd="0" parTransId="{5FBF6B22-EC66-4A6D-9E4A-855C8E688D87}" sibTransId="{B95D93E2-576F-4C89-B9CA-28F8BDEFCF9E}"/>
    <dgm:cxn modelId="{14B6DC35-B8F7-49A6-B627-5D25FDA4C06D}" srcId="{2E109EB2-C2C5-4180-B394-685B98CE9079}" destId="{3CB8A127-42EA-48F6-8FC8-360BA431D85E}" srcOrd="0" destOrd="0" parTransId="{18A2D5D4-37BC-4F82-B3AE-3A9EF98BE762}" sibTransId="{0D513DEC-56F2-4176-A794-B8B8B1ED7453}"/>
    <dgm:cxn modelId="{0BE73F38-F8B9-4343-9A66-2DB39D718EA8}" srcId="{2E109EB2-C2C5-4180-B394-685B98CE9079}" destId="{7D34785A-5FCB-41A8-9AE8-F279F1595F8F}" srcOrd="2" destOrd="0" parTransId="{022E6C84-AC09-4102-B3A5-05420718F90F}" sibTransId="{530DBC98-2AD5-4467-B41E-6BF2E22AFC86}"/>
    <dgm:cxn modelId="{85B8AE4A-8AED-4606-AA3F-D69B0B7552CB}" type="presOf" srcId="{A3D56760-CFFF-4CBF-A95D-5EFC4DEC84DE}" destId="{445A9D83-8598-4BD4-B0F6-FB7B48DEF9BB}" srcOrd="0" destOrd="0" presId="urn:microsoft.com/office/officeart/2018/5/layout/IconLeafLabelList"/>
    <dgm:cxn modelId="{584BDA50-0DAA-414A-B47F-7D915FA223CB}" type="presOf" srcId="{AB455B14-E4CA-4AAE-BDB2-3A30D7B65317}" destId="{0A9329F9-E5D8-41A3-BF99-73B921040613}" srcOrd="0" destOrd="0" presId="urn:microsoft.com/office/officeart/2018/5/layout/IconLeafLabelList"/>
    <dgm:cxn modelId="{89839951-5E65-49CC-8A2D-D8CEA1E166FC}" srcId="{2E109EB2-C2C5-4180-B394-685B98CE9079}" destId="{AB455B14-E4CA-4AAE-BDB2-3A30D7B65317}" srcOrd="4" destOrd="0" parTransId="{106530ED-C66B-451B-864B-231E83BD868F}" sibTransId="{E4059E5C-706D-49DD-99C6-89D6956DBA42}"/>
    <dgm:cxn modelId="{75DB69AF-B11B-427C-BDE0-EC594AD28DC7}" type="presOf" srcId="{3CB8A127-42EA-48F6-8FC8-360BA431D85E}" destId="{C4E49A19-346C-4BF6-B49E-9D1BB8308E1F}" srcOrd="0" destOrd="0" presId="urn:microsoft.com/office/officeart/2018/5/layout/IconLeafLabelList"/>
    <dgm:cxn modelId="{979814B6-D652-4402-901E-F132DD3B308E}" srcId="{2E109EB2-C2C5-4180-B394-685B98CE9079}" destId="{D49BB3EE-815F-4962-A458-C8F67E783CAD}" srcOrd="1" destOrd="0" parTransId="{66C8B1E2-FDC1-464B-B8DC-D154079ED0E9}" sibTransId="{61FA8EBB-2DCA-4408-9D0F-8D0C0A598D7F}"/>
    <dgm:cxn modelId="{EC984EBB-846D-4101-BEBF-146436AAF574}" type="presOf" srcId="{D49BB3EE-815F-4962-A458-C8F67E783CAD}" destId="{ED8B01E2-3CD3-4A3C-BD86-D6280A84F357}" srcOrd="0" destOrd="0" presId="urn:microsoft.com/office/officeart/2018/5/layout/IconLeafLabelList"/>
    <dgm:cxn modelId="{42365CBE-B1A7-4235-B183-A022AE3F898E}" srcId="{2E109EB2-C2C5-4180-B394-685B98CE9079}" destId="{75FE1FEA-AD6E-4759-9F7B-C7466A1968C1}" srcOrd="5" destOrd="0" parTransId="{6F426187-CF49-4E1F-821B-9A30D960FD8A}" sibTransId="{66DB431C-4663-411B-8275-4FF007050B22}"/>
    <dgm:cxn modelId="{B59988DF-94A1-45FC-BE7F-FF123A636594}" type="presOf" srcId="{75FE1FEA-AD6E-4759-9F7B-C7466A1968C1}" destId="{8C485ADA-BCA7-448E-879C-E1B129304844}" srcOrd="0" destOrd="0" presId="urn:microsoft.com/office/officeart/2018/5/layout/IconLeafLabelList"/>
    <dgm:cxn modelId="{DD8076F5-E37E-4048-A725-8D8097DC7EF8}" type="presOf" srcId="{2E109EB2-C2C5-4180-B394-685B98CE9079}" destId="{9BA5A47A-0620-46C8-853C-AC74DA793EB8}" srcOrd="0" destOrd="0" presId="urn:microsoft.com/office/officeart/2018/5/layout/IconLeafLabelList"/>
    <dgm:cxn modelId="{94A33CFA-DF42-4856-A548-0AD7ECBA4E00}" type="presOf" srcId="{7D34785A-5FCB-41A8-9AE8-F279F1595F8F}" destId="{3237C36C-8993-43D4-A922-28562ECEBC0A}" srcOrd="0" destOrd="0" presId="urn:microsoft.com/office/officeart/2018/5/layout/IconLeafLabelList"/>
    <dgm:cxn modelId="{D141910F-9D62-4736-AFB1-A7CD3268E9AE}" type="presParOf" srcId="{9BA5A47A-0620-46C8-853C-AC74DA793EB8}" destId="{3009FBC2-3455-4372-88DB-8FD8CBD1680E}" srcOrd="0" destOrd="0" presId="urn:microsoft.com/office/officeart/2018/5/layout/IconLeafLabelList"/>
    <dgm:cxn modelId="{F4E827F2-CE5E-41C5-9337-F3B8FECE3EBA}" type="presParOf" srcId="{3009FBC2-3455-4372-88DB-8FD8CBD1680E}" destId="{BA9653BA-0006-46D1-9C4E-B85F0F8F72D0}" srcOrd="0" destOrd="0" presId="urn:microsoft.com/office/officeart/2018/5/layout/IconLeafLabelList"/>
    <dgm:cxn modelId="{ED54F51C-0AE1-4BCE-980C-2F69D42BA6E9}" type="presParOf" srcId="{3009FBC2-3455-4372-88DB-8FD8CBD1680E}" destId="{6ADA823C-F8FC-44E6-8C38-44EB7376DF58}" srcOrd="1" destOrd="0" presId="urn:microsoft.com/office/officeart/2018/5/layout/IconLeafLabelList"/>
    <dgm:cxn modelId="{436B6B45-E57C-4D05-B091-8B29B6168922}" type="presParOf" srcId="{3009FBC2-3455-4372-88DB-8FD8CBD1680E}" destId="{E5A7ECBD-A9C5-44D1-A9EA-EFB44357D327}" srcOrd="2" destOrd="0" presId="urn:microsoft.com/office/officeart/2018/5/layout/IconLeafLabelList"/>
    <dgm:cxn modelId="{F5361E70-6B7D-4D2E-A51A-F19DB8E4B5AC}" type="presParOf" srcId="{3009FBC2-3455-4372-88DB-8FD8CBD1680E}" destId="{C4E49A19-346C-4BF6-B49E-9D1BB8308E1F}" srcOrd="3" destOrd="0" presId="urn:microsoft.com/office/officeart/2018/5/layout/IconLeafLabelList"/>
    <dgm:cxn modelId="{EB0B5EB3-E77F-4C61-B041-484A6B443D1E}" type="presParOf" srcId="{9BA5A47A-0620-46C8-853C-AC74DA793EB8}" destId="{395EAB1D-0EA6-408F-9BA3-B968C11A1524}" srcOrd="1" destOrd="0" presId="urn:microsoft.com/office/officeart/2018/5/layout/IconLeafLabelList"/>
    <dgm:cxn modelId="{E7DFA700-CA9A-4D41-BBE2-0D97AEE1EEF3}" type="presParOf" srcId="{9BA5A47A-0620-46C8-853C-AC74DA793EB8}" destId="{544F519E-0773-40A2-90D7-C5B5554858D1}" srcOrd="2" destOrd="0" presId="urn:microsoft.com/office/officeart/2018/5/layout/IconLeafLabelList"/>
    <dgm:cxn modelId="{E99AA3E4-C90D-48E7-9D7D-04D1A79A57D1}" type="presParOf" srcId="{544F519E-0773-40A2-90D7-C5B5554858D1}" destId="{ED8CA086-0863-4B76-BA06-8C8ED7C374A3}" srcOrd="0" destOrd="0" presId="urn:microsoft.com/office/officeart/2018/5/layout/IconLeafLabelList"/>
    <dgm:cxn modelId="{D9D9618B-D35F-42EA-9217-5A808C011C0F}" type="presParOf" srcId="{544F519E-0773-40A2-90D7-C5B5554858D1}" destId="{23DFA5EA-B291-430E-94A6-21D97E7DA8EE}" srcOrd="1" destOrd="0" presId="urn:microsoft.com/office/officeart/2018/5/layout/IconLeafLabelList"/>
    <dgm:cxn modelId="{0EFF7EA0-2223-4A60-B824-7CF43B7F87F6}" type="presParOf" srcId="{544F519E-0773-40A2-90D7-C5B5554858D1}" destId="{19BE3F56-0239-49E4-BA5B-FF90274F99D6}" srcOrd="2" destOrd="0" presId="urn:microsoft.com/office/officeart/2018/5/layout/IconLeafLabelList"/>
    <dgm:cxn modelId="{2C0CE924-E465-4E5E-945A-813A4126B97A}" type="presParOf" srcId="{544F519E-0773-40A2-90D7-C5B5554858D1}" destId="{ED8B01E2-3CD3-4A3C-BD86-D6280A84F357}" srcOrd="3" destOrd="0" presId="urn:microsoft.com/office/officeart/2018/5/layout/IconLeafLabelList"/>
    <dgm:cxn modelId="{92C19D4E-5D6D-4555-A1B3-6FB903104492}" type="presParOf" srcId="{9BA5A47A-0620-46C8-853C-AC74DA793EB8}" destId="{D21C7046-5A55-440F-BB25-EBDC63A352F4}" srcOrd="3" destOrd="0" presId="urn:microsoft.com/office/officeart/2018/5/layout/IconLeafLabelList"/>
    <dgm:cxn modelId="{1F84E12C-6ED7-4C44-809A-922FC656DCC4}" type="presParOf" srcId="{9BA5A47A-0620-46C8-853C-AC74DA793EB8}" destId="{3EA8D8B2-83F8-4234-B36A-02A4329C12E4}" srcOrd="4" destOrd="0" presId="urn:microsoft.com/office/officeart/2018/5/layout/IconLeafLabelList"/>
    <dgm:cxn modelId="{27DF9686-F982-4E1C-8220-4601E8FF9005}" type="presParOf" srcId="{3EA8D8B2-83F8-4234-B36A-02A4329C12E4}" destId="{07758698-8621-4E5A-B13B-C12B903E2360}" srcOrd="0" destOrd="0" presId="urn:microsoft.com/office/officeart/2018/5/layout/IconLeafLabelList"/>
    <dgm:cxn modelId="{779D774C-BF34-4C59-9C65-DB59B50139E9}" type="presParOf" srcId="{3EA8D8B2-83F8-4234-B36A-02A4329C12E4}" destId="{1A1D43DB-7269-4DF6-82A9-CB14464B03BD}" srcOrd="1" destOrd="0" presId="urn:microsoft.com/office/officeart/2018/5/layout/IconLeafLabelList"/>
    <dgm:cxn modelId="{114FF528-4898-4D59-A309-589DB57F61B7}" type="presParOf" srcId="{3EA8D8B2-83F8-4234-B36A-02A4329C12E4}" destId="{1945050E-00B3-4156-90E9-4DB40B9F25D3}" srcOrd="2" destOrd="0" presId="urn:microsoft.com/office/officeart/2018/5/layout/IconLeafLabelList"/>
    <dgm:cxn modelId="{228B3A4D-5927-4C16-8405-1C658F9E2BC4}" type="presParOf" srcId="{3EA8D8B2-83F8-4234-B36A-02A4329C12E4}" destId="{3237C36C-8993-43D4-A922-28562ECEBC0A}" srcOrd="3" destOrd="0" presId="urn:microsoft.com/office/officeart/2018/5/layout/IconLeafLabelList"/>
    <dgm:cxn modelId="{76E6870B-8EBE-4E0E-BD0A-5FDEBD72365C}" type="presParOf" srcId="{9BA5A47A-0620-46C8-853C-AC74DA793EB8}" destId="{DC52AD06-6337-4770-85DF-058BD0AAB3C5}" srcOrd="5" destOrd="0" presId="urn:microsoft.com/office/officeart/2018/5/layout/IconLeafLabelList"/>
    <dgm:cxn modelId="{A724930D-E5A7-4A55-BBF9-0D866476D0E1}" type="presParOf" srcId="{9BA5A47A-0620-46C8-853C-AC74DA793EB8}" destId="{ED43A7EB-05F1-404D-ABF8-3474B1111CFD}" srcOrd="6" destOrd="0" presId="urn:microsoft.com/office/officeart/2018/5/layout/IconLeafLabelList"/>
    <dgm:cxn modelId="{65BE8F53-9BA2-4EB0-8F7F-E94942CBBF5F}" type="presParOf" srcId="{ED43A7EB-05F1-404D-ABF8-3474B1111CFD}" destId="{1BF925BC-CACE-4112-82B6-19ABE3DA2298}" srcOrd="0" destOrd="0" presId="urn:microsoft.com/office/officeart/2018/5/layout/IconLeafLabelList"/>
    <dgm:cxn modelId="{F101B611-CBFA-4273-A59D-E58294039D04}" type="presParOf" srcId="{ED43A7EB-05F1-404D-ABF8-3474B1111CFD}" destId="{0A94C531-0CF7-4400-91B5-A7FDD5099F78}" srcOrd="1" destOrd="0" presId="urn:microsoft.com/office/officeart/2018/5/layout/IconLeafLabelList"/>
    <dgm:cxn modelId="{8B1319D6-E8B5-4C49-AF8B-87F64AA493E5}" type="presParOf" srcId="{ED43A7EB-05F1-404D-ABF8-3474B1111CFD}" destId="{1E09F417-82AB-47BE-AC06-1F8022886A2E}" srcOrd="2" destOrd="0" presId="urn:microsoft.com/office/officeart/2018/5/layout/IconLeafLabelList"/>
    <dgm:cxn modelId="{43825C43-4828-4F2B-A759-940CAC3C76CA}" type="presParOf" srcId="{ED43A7EB-05F1-404D-ABF8-3474B1111CFD}" destId="{445A9D83-8598-4BD4-B0F6-FB7B48DEF9BB}" srcOrd="3" destOrd="0" presId="urn:microsoft.com/office/officeart/2018/5/layout/IconLeafLabelList"/>
    <dgm:cxn modelId="{3699180C-A703-47D6-9B6C-4A94A8B4B844}" type="presParOf" srcId="{9BA5A47A-0620-46C8-853C-AC74DA793EB8}" destId="{A447563B-3CC6-48FF-9FE4-A0DDC76BA294}" srcOrd="7" destOrd="0" presId="urn:microsoft.com/office/officeart/2018/5/layout/IconLeafLabelList"/>
    <dgm:cxn modelId="{B5AB3111-925C-43F2-AB79-B3EB8D809447}" type="presParOf" srcId="{9BA5A47A-0620-46C8-853C-AC74DA793EB8}" destId="{AF89B9A1-008F-4321-9B67-932008FA56B0}" srcOrd="8" destOrd="0" presId="urn:microsoft.com/office/officeart/2018/5/layout/IconLeafLabelList"/>
    <dgm:cxn modelId="{056A0B8B-E9D2-4FE6-9932-68BAE19DF3D9}" type="presParOf" srcId="{AF89B9A1-008F-4321-9B67-932008FA56B0}" destId="{73CEF6E8-642E-49EA-B079-ED31F0A4B61D}" srcOrd="0" destOrd="0" presId="urn:microsoft.com/office/officeart/2018/5/layout/IconLeafLabelList"/>
    <dgm:cxn modelId="{996A7A14-4BE7-48EE-A2B3-8DFD9E726254}" type="presParOf" srcId="{AF89B9A1-008F-4321-9B67-932008FA56B0}" destId="{4D738CB9-9D5B-4128-8926-6253A40FD072}" srcOrd="1" destOrd="0" presId="urn:microsoft.com/office/officeart/2018/5/layout/IconLeafLabelList"/>
    <dgm:cxn modelId="{1D907541-411B-4C20-AF6C-EC5FCF54031B}" type="presParOf" srcId="{AF89B9A1-008F-4321-9B67-932008FA56B0}" destId="{30BDDDA8-8735-4035-B7D8-FF260A55AB08}" srcOrd="2" destOrd="0" presId="urn:microsoft.com/office/officeart/2018/5/layout/IconLeafLabelList"/>
    <dgm:cxn modelId="{E9CE2640-DBAF-44E9-9CA1-3F9E35FC336C}" type="presParOf" srcId="{AF89B9A1-008F-4321-9B67-932008FA56B0}" destId="{0A9329F9-E5D8-41A3-BF99-73B921040613}" srcOrd="3" destOrd="0" presId="urn:microsoft.com/office/officeart/2018/5/layout/IconLeafLabelList"/>
    <dgm:cxn modelId="{D60349A8-B788-4C71-AB49-C57DEB3E6C10}" type="presParOf" srcId="{9BA5A47A-0620-46C8-853C-AC74DA793EB8}" destId="{349C085D-B119-4FEA-869C-D5FB938CBDF1}" srcOrd="9" destOrd="0" presId="urn:microsoft.com/office/officeart/2018/5/layout/IconLeafLabelList"/>
    <dgm:cxn modelId="{525D4623-0B82-49F3-BAA8-0F02E11649B7}" type="presParOf" srcId="{9BA5A47A-0620-46C8-853C-AC74DA793EB8}" destId="{500270DB-A150-4533-93AB-530BE4683F4E}" srcOrd="10" destOrd="0" presId="urn:microsoft.com/office/officeart/2018/5/layout/IconLeafLabelList"/>
    <dgm:cxn modelId="{0E3A8CD3-0E6A-49E7-9506-AD00BED79A42}" type="presParOf" srcId="{500270DB-A150-4533-93AB-530BE4683F4E}" destId="{31445DFC-48A3-4086-8E8E-F88EBB1CBC62}" srcOrd="0" destOrd="0" presId="urn:microsoft.com/office/officeart/2018/5/layout/IconLeafLabelList"/>
    <dgm:cxn modelId="{839ACB12-254E-4A8D-8ADF-05736900D18E}" type="presParOf" srcId="{500270DB-A150-4533-93AB-530BE4683F4E}" destId="{1D2394B1-D35A-4B43-BADD-E2CF22EF6EAF}" srcOrd="1" destOrd="0" presId="urn:microsoft.com/office/officeart/2018/5/layout/IconLeafLabelList"/>
    <dgm:cxn modelId="{70F340DC-4D31-4E57-A772-57B2454EAB85}" type="presParOf" srcId="{500270DB-A150-4533-93AB-530BE4683F4E}" destId="{9D8D955A-CFDF-44BF-B081-E6E070AC8BD1}" srcOrd="2" destOrd="0" presId="urn:microsoft.com/office/officeart/2018/5/layout/IconLeafLabelList"/>
    <dgm:cxn modelId="{0801412C-FD85-4FCB-9346-6CB8B3F2F2EE}" type="presParOf" srcId="{500270DB-A150-4533-93AB-530BE4683F4E}" destId="{8C485ADA-BCA7-448E-879C-E1B12930484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0E36B4-1058-4884-92DC-554574DB176C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es-ES"/>
        </a:p>
      </dgm:t>
    </dgm:pt>
    <dgm:pt modelId="{32074705-ECEB-4E1C-9CA9-189DEAC3503E}">
      <dgm:prSet/>
      <dgm:spPr/>
      <dgm:t>
        <a:bodyPr/>
        <a:lstStyle/>
        <a:p>
          <a:r>
            <a:rPr lang="en-US"/>
            <a:t>Complementariamente viene a aprobarse el </a:t>
          </a:r>
          <a:r>
            <a:rPr lang="en-US" b="1"/>
            <a:t>Nuevo Plan de Acción para la Economía Circular  por una Europa más Liimpia y más competitiva,</a:t>
          </a:r>
          <a:r>
            <a:rPr lang="en-US"/>
            <a:t> (COM/2020/98 final)</a:t>
          </a:r>
          <a:endParaRPr lang="es-ES"/>
        </a:p>
      </dgm:t>
    </dgm:pt>
    <dgm:pt modelId="{F22FBCF6-86D3-4523-A801-8B17F28C37E0}" type="parTrans" cxnId="{7A9745DA-3715-4ECF-AA09-D385B216AB8A}">
      <dgm:prSet/>
      <dgm:spPr/>
      <dgm:t>
        <a:bodyPr/>
        <a:lstStyle/>
        <a:p>
          <a:endParaRPr lang="es-ES"/>
        </a:p>
      </dgm:t>
    </dgm:pt>
    <dgm:pt modelId="{FF19106F-4C8B-4696-9E74-A4ABA4F89F97}" type="sibTrans" cxnId="{7A9745DA-3715-4ECF-AA09-D385B216AB8A}">
      <dgm:prSet/>
      <dgm:spPr/>
      <dgm:t>
        <a:bodyPr/>
        <a:lstStyle/>
        <a:p>
          <a:endParaRPr lang="es-ES"/>
        </a:p>
      </dgm:t>
    </dgm:pt>
    <dgm:pt modelId="{1D869D42-6139-4A78-AA3F-B2B929332BAA}">
      <dgm:prSet/>
      <dgm:spPr/>
      <dgm:t>
        <a:bodyPr/>
        <a:lstStyle/>
        <a:p>
          <a:r>
            <a:rPr lang="en-US"/>
            <a:t>Atención a las cadena de valor</a:t>
          </a:r>
          <a:endParaRPr lang="es-ES"/>
        </a:p>
      </dgm:t>
    </dgm:pt>
    <dgm:pt modelId="{FF8F9674-ADB4-48D7-8B74-6D88BE470517}" type="parTrans" cxnId="{D8C843E3-7128-436A-8D26-6D392EB810FC}">
      <dgm:prSet/>
      <dgm:spPr/>
      <dgm:t>
        <a:bodyPr/>
        <a:lstStyle/>
        <a:p>
          <a:endParaRPr lang="es-ES"/>
        </a:p>
      </dgm:t>
    </dgm:pt>
    <dgm:pt modelId="{A64C75D7-3DC3-44BB-94D2-9D18EF400CE2}" type="sibTrans" cxnId="{D8C843E3-7128-436A-8D26-6D392EB810FC}">
      <dgm:prSet/>
      <dgm:spPr/>
      <dgm:t>
        <a:bodyPr/>
        <a:lstStyle/>
        <a:p>
          <a:endParaRPr lang="es-ES"/>
        </a:p>
      </dgm:t>
    </dgm:pt>
    <dgm:pt modelId="{A8D6A19C-5271-4751-8F95-DACF19E89523}">
      <dgm:prSet/>
      <dgm:spPr/>
      <dgm:t>
        <a:bodyPr/>
        <a:lstStyle/>
        <a:p>
          <a:r>
            <a:rPr lang="en-US"/>
            <a:t>Circularidad en el proceso de producción</a:t>
          </a:r>
          <a:endParaRPr lang="es-ES"/>
        </a:p>
      </dgm:t>
    </dgm:pt>
    <dgm:pt modelId="{07FFE9ED-F0D2-47DB-A5DB-9FA185FD5813}" type="parTrans" cxnId="{2126B207-54E4-43E3-A8A8-8F2C2196EAAF}">
      <dgm:prSet/>
      <dgm:spPr/>
      <dgm:t>
        <a:bodyPr/>
        <a:lstStyle/>
        <a:p>
          <a:endParaRPr lang="es-ES"/>
        </a:p>
      </dgm:t>
    </dgm:pt>
    <dgm:pt modelId="{81C9BDB4-48A7-4889-A733-CCA618A7E89F}" type="sibTrans" cxnId="{2126B207-54E4-43E3-A8A8-8F2C2196EAAF}">
      <dgm:prSet/>
      <dgm:spPr/>
      <dgm:t>
        <a:bodyPr/>
        <a:lstStyle/>
        <a:p>
          <a:endParaRPr lang="es-ES"/>
        </a:p>
      </dgm:t>
    </dgm:pt>
    <dgm:pt modelId="{A01A8AE1-1F9F-4D7C-8BE5-43FCD61BDC8F}">
      <dgm:prSet/>
      <dgm:spPr/>
      <dgm:t>
        <a:bodyPr/>
        <a:lstStyle/>
        <a:p>
          <a:r>
            <a:rPr lang="en-US"/>
            <a:t>Política de Residuos</a:t>
          </a:r>
          <a:endParaRPr lang="es-ES"/>
        </a:p>
      </dgm:t>
    </dgm:pt>
    <dgm:pt modelId="{C65B0183-B160-4FBC-AFE4-DCD4E2F0FF82}" type="parTrans" cxnId="{0E9BFCFD-9A3F-4F3C-994A-B5B45BD51891}">
      <dgm:prSet/>
      <dgm:spPr/>
      <dgm:t>
        <a:bodyPr/>
        <a:lstStyle/>
        <a:p>
          <a:endParaRPr lang="es-ES"/>
        </a:p>
      </dgm:t>
    </dgm:pt>
    <dgm:pt modelId="{25F3B4FC-308D-4FBE-B124-5257FAFC6F83}" type="sibTrans" cxnId="{0E9BFCFD-9A3F-4F3C-994A-B5B45BD51891}">
      <dgm:prSet/>
      <dgm:spPr/>
      <dgm:t>
        <a:bodyPr/>
        <a:lstStyle/>
        <a:p>
          <a:endParaRPr lang="es-ES"/>
        </a:p>
      </dgm:t>
    </dgm:pt>
    <dgm:pt modelId="{9E03D04C-F813-4C52-AC18-2547EEBF7CB6}">
      <dgm:prSet/>
      <dgm:spPr/>
      <dgm:t>
        <a:bodyPr/>
        <a:lstStyle/>
        <a:p>
          <a:r>
            <a:rPr lang="en-US"/>
            <a:t>Creando Ciudades Circulares</a:t>
          </a:r>
          <a:endParaRPr lang="es-ES"/>
        </a:p>
      </dgm:t>
    </dgm:pt>
    <dgm:pt modelId="{3B3B763C-FE22-46B2-90A0-4D97569EBD46}" type="parTrans" cxnId="{53F34544-84EE-4FB6-9A21-3D990C0618D5}">
      <dgm:prSet/>
      <dgm:spPr/>
      <dgm:t>
        <a:bodyPr/>
        <a:lstStyle/>
        <a:p>
          <a:endParaRPr lang="es-ES"/>
        </a:p>
      </dgm:t>
    </dgm:pt>
    <dgm:pt modelId="{53215AD4-682D-4E4B-94F7-1DAD9E9E0515}" type="sibTrans" cxnId="{53F34544-84EE-4FB6-9A21-3D990C0618D5}">
      <dgm:prSet/>
      <dgm:spPr/>
      <dgm:t>
        <a:bodyPr/>
        <a:lstStyle/>
        <a:p>
          <a:endParaRPr lang="es-ES"/>
        </a:p>
      </dgm:t>
    </dgm:pt>
    <dgm:pt modelId="{C29FC7CA-DC7F-4AA1-8341-02822178C43B}">
      <dgm:prSet/>
      <dgm:spPr/>
      <dgm:t>
        <a:bodyPr/>
        <a:lstStyle/>
        <a:p>
          <a:r>
            <a:rPr lang="en-US"/>
            <a:t>Política Transversal Vinculada al Cambio Climático y la Neutralidad Carbónica.</a:t>
          </a:r>
          <a:endParaRPr lang="es-ES"/>
        </a:p>
      </dgm:t>
    </dgm:pt>
    <dgm:pt modelId="{6E2E2E22-1E94-4A27-9754-21B693EB2813}" type="parTrans" cxnId="{ACFD91FE-C41B-4754-BE2D-DE7D347371E2}">
      <dgm:prSet/>
      <dgm:spPr/>
      <dgm:t>
        <a:bodyPr/>
        <a:lstStyle/>
        <a:p>
          <a:endParaRPr lang="es-ES"/>
        </a:p>
      </dgm:t>
    </dgm:pt>
    <dgm:pt modelId="{771DA0C3-7A21-44CE-BB7A-8950D5DFFE54}" type="sibTrans" cxnId="{ACFD91FE-C41B-4754-BE2D-DE7D347371E2}">
      <dgm:prSet/>
      <dgm:spPr/>
      <dgm:t>
        <a:bodyPr/>
        <a:lstStyle/>
        <a:p>
          <a:endParaRPr lang="es-ES"/>
        </a:p>
      </dgm:t>
    </dgm:pt>
    <dgm:pt modelId="{F076DAEE-B732-4CDB-9E89-0A8F3C669722}" type="pres">
      <dgm:prSet presAssocID="{660E36B4-1058-4884-92DC-554574DB176C}" presName="compositeShape" presStyleCnt="0">
        <dgm:presLayoutVars>
          <dgm:chMax val="7"/>
          <dgm:dir/>
          <dgm:resizeHandles val="exact"/>
        </dgm:presLayoutVars>
      </dgm:prSet>
      <dgm:spPr/>
    </dgm:pt>
    <dgm:pt modelId="{A1DC89F1-7270-4D0C-9432-5CDB7EBBC9BD}" type="pres">
      <dgm:prSet presAssocID="{32074705-ECEB-4E1C-9CA9-189DEAC3503E}" presName="circ1" presStyleLbl="vennNode1" presStyleIdx="0" presStyleCnt="6"/>
      <dgm:spPr/>
    </dgm:pt>
    <dgm:pt modelId="{99C3370C-61D1-439D-B080-7788CB0A8D1B}" type="pres">
      <dgm:prSet presAssocID="{32074705-ECEB-4E1C-9CA9-189DEAC3503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D55F973-79A4-4C50-9AE2-D6934FA9A83D}" type="pres">
      <dgm:prSet presAssocID="{1D869D42-6139-4A78-AA3F-B2B929332BAA}" presName="circ2" presStyleLbl="vennNode1" presStyleIdx="1" presStyleCnt="6"/>
      <dgm:spPr/>
    </dgm:pt>
    <dgm:pt modelId="{01DA829D-262E-485C-9B36-A510EA66C445}" type="pres">
      <dgm:prSet presAssocID="{1D869D42-6139-4A78-AA3F-B2B929332BA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AD276E5-DF42-41F9-8DE4-1B7FEB90B200}" type="pres">
      <dgm:prSet presAssocID="{A8D6A19C-5271-4751-8F95-DACF19E89523}" presName="circ3" presStyleLbl="vennNode1" presStyleIdx="2" presStyleCnt="6"/>
      <dgm:spPr/>
    </dgm:pt>
    <dgm:pt modelId="{57635BBC-12F1-486C-88FB-0615997AB750}" type="pres">
      <dgm:prSet presAssocID="{A8D6A19C-5271-4751-8F95-DACF19E8952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12CF69E-252C-4ED9-B63F-91E3421E8873}" type="pres">
      <dgm:prSet presAssocID="{A01A8AE1-1F9F-4D7C-8BE5-43FCD61BDC8F}" presName="circ4" presStyleLbl="vennNode1" presStyleIdx="3" presStyleCnt="6"/>
      <dgm:spPr/>
    </dgm:pt>
    <dgm:pt modelId="{5B271AB0-8DD3-4DF4-8AE5-4091FC43118A}" type="pres">
      <dgm:prSet presAssocID="{A01A8AE1-1F9F-4D7C-8BE5-43FCD61BDC8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23C38A3-ABD2-4EC5-A694-B6A263CD1C1C}" type="pres">
      <dgm:prSet presAssocID="{9E03D04C-F813-4C52-AC18-2547EEBF7CB6}" presName="circ5" presStyleLbl="vennNode1" presStyleIdx="4" presStyleCnt="6"/>
      <dgm:spPr/>
    </dgm:pt>
    <dgm:pt modelId="{5B7D89F7-281B-4431-A9FB-CD34665DEEF1}" type="pres">
      <dgm:prSet presAssocID="{9E03D04C-F813-4C52-AC18-2547EEBF7CB6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1045DD0-6C77-4048-B902-48E63FF4E8F9}" type="pres">
      <dgm:prSet presAssocID="{C29FC7CA-DC7F-4AA1-8341-02822178C43B}" presName="circ6" presStyleLbl="vennNode1" presStyleIdx="5" presStyleCnt="6"/>
      <dgm:spPr/>
    </dgm:pt>
    <dgm:pt modelId="{CEC15653-6913-4EA7-990A-CB728E04A94C}" type="pres">
      <dgm:prSet presAssocID="{C29FC7CA-DC7F-4AA1-8341-02822178C43B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126B207-54E4-43E3-A8A8-8F2C2196EAAF}" srcId="{660E36B4-1058-4884-92DC-554574DB176C}" destId="{A8D6A19C-5271-4751-8F95-DACF19E89523}" srcOrd="2" destOrd="0" parTransId="{07FFE9ED-F0D2-47DB-A5DB-9FA185FD5813}" sibTransId="{81C9BDB4-48A7-4889-A733-CCA618A7E89F}"/>
    <dgm:cxn modelId="{C9C5930B-5D4B-4C70-B02B-39992A4C6C59}" type="presOf" srcId="{A01A8AE1-1F9F-4D7C-8BE5-43FCD61BDC8F}" destId="{5B271AB0-8DD3-4DF4-8AE5-4091FC43118A}" srcOrd="0" destOrd="0" presId="urn:microsoft.com/office/officeart/2005/8/layout/venn1"/>
    <dgm:cxn modelId="{3DD64A27-39F1-4899-BA46-A6763375FC09}" type="presOf" srcId="{9E03D04C-F813-4C52-AC18-2547EEBF7CB6}" destId="{5B7D89F7-281B-4431-A9FB-CD34665DEEF1}" srcOrd="0" destOrd="0" presId="urn:microsoft.com/office/officeart/2005/8/layout/venn1"/>
    <dgm:cxn modelId="{53F34544-84EE-4FB6-9A21-3D990C0618D5}" srcId="{660E36B4-1058-4884-92DC-554574DB176C}" destId="{9E03D04C-F813-4C52-AC18-2547EEBF7CB6}" srcOrd="4" destOrd="0" parTransId="{3B3B763C-FE22-46B2-90A0-4D97569EBD46}" sibTransId="{53215AD4-682D-4E4B-94F7-1DAD9E9E0515}"/>
    <dgm:cxn modelId="{9BF5F884-CD69-4717-B52F-C600E7F05E59}" type="presOf" srcId="{1D869D42-6139-4A78-AA3F-B2B929332BAA}" destId="{01DA829D-262E-485C-9B36-A510EA66C445}" srcOrd="0" destOrd="0" presId="urn:microsoft.com/office/officeart/2005/8/layout/venn1"/>
    <dgm:cxn modelId="{EF3B0B92-B864-443B-810D-32EE8B74D4A3}" type="presOf" srcId="{C29FC7CA-DC7F-4AA1-8341-02822178C43B}" destId="{CEC15653-6913-4EA7-990A-CB728E04A94C}" srcOrd="0" destOrd="0" presId="urn:microsoft.com/office/officeart/2005/8/layout/venn1"/>
    <dgm:cxn modelId="{8C059CA1-0F86-4FBE-9796-82693D81F57D}" type="presOf" srcId="{660E36B4-1058-4884-92DC-554574DB176C}" destId="{F076DAEE-B732-4CDB-9E89-0A8F3C669722}" srcOrd="0" destOrd="0" presId="urn:microsoft.com/office/officeart/2005/8/layout/venn1"/>
    <dgm:cxn modelId="{C9A83ABF-89B9-46F1-99FD-85F16914445E}" type="presOf" srcId="{32074705-ECEB-4E1C-9CA9-189DEAC3503E}" destId="{99C3370C-61D1-439D-B080-7788CB0A8D1B}" srcOrd="0" destOrd="0" presId="urn:microsoft.com/office/officeart/2005/8/layout/venn1"/>
    <dgm:cxn modelId="{7A9745DA-3715-4ECF-AA09-D385B216AB8A}" srcId="{660E36B4-1058-4884-92DC-554574DB176C}" destId="{32074705-ECEB-4E1C-9CA9-189DEAC3503E}" srcOrd="0" destOrd="0" parTransId="{F22FBCF6-86D3-4523-A801-8B17F28C37E0}" sibTransId="{FF19106F-4C8B-4696-9E74-A4ABA4F89F97}"/>
    <dgm:cxn modelId="{D8C843E3-7128-436A-8D26-6D392EB810FC}" srcId="{660E36B4-1058-4884-92DC-554574DB176C}" destId="{1D869D42-6139-4A78-AA3F-B2B929332BAA}" srcOrd="1" destOrd="0" parTransId="{FF8F9674-ADB4-48D7-8B74-6D88BE470517}" sibTransId="{A64C75D7-3DC3-44BB-94D2-9D18EF400CE2}"/>
    <dgm:cxn modelId="{940609E4-DBE0-47C6-96B0-8D7E43FF97D8}" type="presOf" srcId="{A8D6A19C-5271-4751-8F95-DACF19E89523}" destId="{57635BBC-12F1-486C-88FB-0615997AB750}" srcOrd="0" destOrd="0" presId="urn:microsoft.com/office/officeart/2005/8/layout/venn1"/>
    <dgm:cxn modelId="{0E9BFCFD-9A3F-4F3C-994A-B5B45BD51891}" srcId="{660E36B4-1058-4884-92DC-554574DB176C}" destId="{A01A8AE1-1F9F-4D7C-8BE5-43FCD61BDC8F}" srcOrd="3" destOrd="0" parTransId="{C65B0183-B160-4FBC-AFE4-DCD4E2F0FF82}" sibTransId="{25F3B4FC-308D-4FBE-B124-5257FAFC6F83}"/>
    <dgm:cxn modelId="{ACFD91FE-C41B-4754-BE2D-DE7D347371E2}" srcId="{660E36B4-1058-4884-92DC-554574DB176C}" destId="{C29FC7CA-DC7F-4AA1-8341-02822178C43B}" srcOrd="5" destOrd="0" parTransId="{6E2E2E22-1E94-4A27-9754-21B693EB2813}" sibTransId="{771DA0C3-7A21-44CE-BB7A-8950D5DFFE54}"/>
    <dgm:cxn modelId="{204133D4-626B-49E4-90F8-98C91FFB74E6}" type="presParOf" srcId="{F076DAEE-B732-4CDB-9E89-0A8F3C669722}" destId="{A1DC89F1-7270-4D0C-9432-5CDB7EBBC9BD}" srcOrd="0" destOrd="0" presId="urn:microsoft.com/office/officeart/2005/8/layout/venn1"/>
    <dgm:cxn modelId="{A18078CC-900C-4C30-8EBA-EB292FE01FA7}" type="presParOf" srcId="{F076DAEE-B732-4CDB-9E89-0A8F3C669722}" destId="{99C3370C-61D1-439D-B080-7788CB0A8D1B}" srcOrd="1" destOrd="0" presId="urn:microsoft.com/office/officeart/2005/8/layout/venn1"/>
    <dgm:cxn modelId="{A2539EBE-EBC3-4DBF-B087-1B1329002744}" type="presParOf" srcId="{F076DAEE-B732-4CDB-9E89-0A8F3C669722}" destId="{CD55F973-79A4-4C50-9AE2-D6934FA9A83D}" srcOrd="2" destOrd="0" presId="urn:microsoft.com/office/officeart/2005/8/layout/venn1"/>
    <dgm:cxn modelId="{E25EDEA3-D199-4E32-8E8B-3748FC9AE608}" type="presParOf" srcId="{F076DAEE-B732-4CDB-9E89-0A8F3C669722}" destId="{01DA829D-262E-485C-9B36-A510EA66C445}" srcOrd="3" destOrd="0" presId="urn:microsoft.com/office/officeart/2005/8/layout/venn1"/>
    <dgm:cxn modelId="{6E03FB6E-B29A-4D7D-ADA0-14EFED0EF9C0}" type="presParOf" srcId="{F076DAEE-B732-4CDB-9E89-0A8F3C669722}" destId="{1AD276E5-DF42-41F9-8DE4-1B7FEB90B200}" srcOrd="4" destOrd="0" presId="urn:microsoft.com/office/officeart/2005/8/layout/venn1"/>
    <dgm:cxn modelId="{F05F1E0D-C71E-474A-8A7F-E9F1BCB38A7B}" type="presParOf" srcId="{F076DAEE-B732-4CDB-9E89-0A8F3C669722}" destId="{57635BBC-12F1-486C-88FB-0615997AB750}" srcOrd="5" destOrd="0" presId="urn:microsoft.com/office/officeart/2005/8/layout/venn1"/>
    <dgm:cxn modelId="{262E46EA-5BAE-4BA9-AE4A-D55C89A2FA1E}" type="presParOf" srcId="{F076DAEE-B732-4CDB-9E89-0A8F3C669722}" destId="{E12CF69E-252C-4ED9-B63F-91E3421E8873}" srcOrd="6" destOrd="0" presId="urn:microsoft.com/office/officeart/2005/8/layout/venn1"/>
    <dgm:cxn modelId="{6368E6AE-C301-41D9-A021-73B9AE6C83F6}" type="presParOf" srcId="{F076DAEE-B732-4CDB-9E89-0A8F3C669722}" destId="{5B271AB0-8DD3-4DF4-8AE5-4091FC43118A}" srcOrd="7" destOrd="0" presId="urn:microsoft.com/office/officeart/2005/8/layout/venn1"/>
    <dgm:cxn modelId="{AAAEF509-1134-4FAC-AF0D-0F2AAB155EDD}" type="presParOf" srcId="{F076DAEE-B732-4CDB-9E89-0A8F3C669722}" destId="{B23C38A3-ABD2-4EC5-A694-B6A263CD1C1C}" srcOrd="8" destOrd="0" presId="urn:microsoft.com/office/officeart/2005/8/layout/venn1"/>
    <dgm:cxn modelId="{64FECFFA-611A-48CD-B567-7CF66F2AEE99}" type="presParOf" srcId="{F076DAEE-B732-4CDB-9E89-0A8F3C669722}" destId="{5B7D89F7-281B-4431-A9FB-CD34665DEEF1}" srcOrd="9" destOrd="0" presId="urn:microsoft.com/office/officeart/2005/8/layout/venn1"/>
    <dgm:cxn modelId="{E4E5DF03-B16E-44DE-A6F1-DE9E99722536}" type="presParOf" srcId="{F076DAEE-B732-4CDB-9E89-0A8F3C669722}" destId="{B1045DD0-6C77-4048-B902-48E63FF4E8F9}" srcOrd="10" destOrd="0" presId="urn:microsoft.com/office/officeart/2005/8/layout/venn1"/>
    <dgm:cxn modelId="{15D1D4E6-3254-415E-9934-73B31AAFAC74}" type="presParOf" srcId="{F076DAEE-B732-4CDB-9E89-0A8F3C669722}" destId="{CEC15653-6913-4EA7-990A-CB728E04A94C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EF0093-0B18-494F-8EA6-0C8FAF17F733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31B5DDD-25B4-4BFF-AFC7-3E1CFEBAD316}">
      <dgm:prSet/>
      <dgm:spPr/>
      <dgm:t>
        <a:bodyPr/>
        <a:lstStyle/>
        <a:p>
          <a:r>
            <a:rPr lang="es-ES"/>
            <a:t>Ghetorization</a:t>
          </a:r>
          <a:endParaRPr lang="en-US"/>
        </a:p>
      </dgm:t>
    </dgm:pt>
    <dgm:pt modelId="{F8B46D25-3641-4E05-A816-B23D29440B9A}" type="parTrans" cxnId="{1353B664-E477-401F-9918-9DBA82AEF3A6}">
      <dgm:prSet/>
      <dgm:spPr/>
      <dgm:t>
        <a:bodyPr/>
        <a:lstStyle/>
        <a:p>
          <a:endParaRPr lang="en-US"/>
        </a:p>
      </dgm:t>
    </dgm:pt>
    <dgm:pt modelId="{95962241-035C-4FB5-82E6-9E74A9665FFD}" type="sibTrans" cxnId="{1353B664-E477-401F-9918-9DBA82AEF3A6}">
      <dgm:prSet/>
      <dgm:spPr/>
      <dgm:t>
        <a:bodyPr/>
        <a:lstStyle/>
        <a:p>
          <a:endParaRPr lang="en-US"/>
        </a:p>
      </dgm:t>
    </dgm:pt>
    <dgm:pt modelId="{0BDFD970-EBA3-4F4C-B247-49E631DDB05C}">
      <dgm:prSet/>
      <dgm:spPr/>
      <dgm:t>
        <a:bodyPr/>
        <a:lstStyle/>
        <a:p>
          <a:r>
            <a:rPr lang="es-ES"/>
            <a:t>Smartness and gentrification process</a:t>
          </a:r>
          <a:endParaRPr lang="en-US"/>
        </a:p>
      </dgm:t>
    </dgm:pt>
    <dgm:pt modelId="{DC9876AE-1322-4966-984F-C5D394ED1893}" type="parTrans" cxnId="{A0A91B5F-2F31-4899-B83B-4B06CF497453}">
      <dgm:prSet/>
      <dgm:spPr/>
      <dgm:t>
        <a:bodyPr/>
        <a:lstStyle/>
        <a:p>
          <a:endParaRPr lang="en-US"/>
        </a:p>
      </dgm:t>
    </dgm:pt>
    <dgm:pt modelId="{3ED663C4-6BAF-4381-B205-E7AAF64794ED}" type="sibTrans" cxnId="{A0A91B5F-2F31-4899-B83B-4B06CF497453}">
      <dgm:prSet/>
      <dgm:spPr/>
      <dgm:t>
        <a:bodyPr/>
        <a:lstStyle/>
        <a:p>
          <a:endParaRPr lang="en-US"/>
        </a:p>
      </dgm:t>
    </dgm:pt>
    <dgm:pt modelId="{F18F2A30-69E2-42EF-B12F-B61E232B337B}">
      <dgm:prSet/>
      <dgm:spPr/>
      <dgm:t>
        <a:bodyPr/>
        <a:lstStyle/>
        <a:p>
          <a:r>
            <a:rPr lang="es-ES" dirty="0"/>
            <a:t>Smart- </a:t>
          </a:r>
          <a:r>
            <a:rPr lang="es-ES" dirty="0" err="1"/>
            <a:t>turistic</a:t>
          </a:r>
          <a:r>
            <a:rPr lang="es-ES" dirty="0"/>
            <a:t> </a:t>
          </a:r>
          <a:r>
            <a:rPr lang="es-ES" dirty="0" err="1"/>
            <a:t>housing</a:t>
          </a:r>
          <a:endParaRPr lang="en-US" dirty="0"/>
        </a:p>
      </dgm:t>
    </dgm:pt>
    <dgm:pt modelId="{048871F9-8934-4082-A29C-F55A0AECB15F}" type="parTrans" cxnId="{0B21E946-2DEF-432C-BE02-89D2E6C12D97}">
      <dgm:prSet/>
      <dgm:spPr/>
      <dgm:t>
        <a:bodyPr/>
        <a:lstStyle/>
        <a:p>
          <a:endParaRPr lang="en-US"/>
        </a:p>
      </dgm:t>
    </dgm:pt>
    <dgm:pt modelId="{CF4928DF-1F0E-476C-BA1A-F464DF9A65B5}" type="sibTrans" cxnId="{0B21E946-2DEF-432C-BE02-89D2E6C12D97}">
      <dgm:prSet/>
      <dgm:spPr/>
      <dgm:t>
        <a:bodyPr/>
        <a:lstStyle/>
        <a:p>
          <a:endParaRPr lang="en-US"/>
        </a:p>
      </dgm:t>
    </dgm:pt>
    <dgm:pt modelId="{41F99EB6-28B2-4ECF-9152-DE461C005BCE}">
      <dgm:prSet/>
      <dgm:spPr/>
      <dgm:t>
        <a:bodyPr/>
        <a:lstStyle/>
        <a:p>
          <a:r>
            <a:rPr lang="en-US" dirty="0"/>
            <a:t>AI and Climate change in Cities </a:t>
          </a:r>
        </a:p>
      </dgm:t>
    </dgm:pt>
    <dgm:pt modelId="{6DCD4852-8AA4-4AB7-9BB4-ABCDCB56F274}" type="parTrans" cxnId="{831EE03E-54A7-44FC-A6FA-F0F60F5A541F}">
      <dgm:prSet/>
      <dgm:spPr/>
      <dgm:t>
        <a:bodyPr/>
        <a:lstStyle/>
        <a:p>
          <a:endParaRPr lang="es-ES"/>
        </a:p>
      </dgm:t>
    </dgm:pt>
    <dgm:pt modelId="{D23F8254-9B87-421F-AEA2-872B83184D92}" type="sibTrans" cxnId="{831EE03E-54A7-44FC-A6FA-F0F60F5A541F}">
      <dgm:prSet/>
      <dgm:spPr/>
      <dgm:t>
        <a:bodyPr/>
        <a:lstStyle/>
        <a:p>
          <a:endParaRPr lang="es-ES"/>
        </a:p>
      </dgm:t>
    </dgm:pt>
    <dgm:pt modelId="{A8F5CA9E-674A-4FE4-B305-FFFB53CC9EFE}" type="pres">
      <dgm:prSet presAssocID="{FDEF0093-0B18-494F-8EA6-0C8FAF17F733}" presName="linear" presStyleCnt="0">
        <dgm:presLayoutVars>
          <dgm:animLvl val="lvl"/>
          <dgm:resizeHandles val="exact"/>
        </dgm:presLayoutVars>
      </dgm:prSet>
      <dgm:spPr/>
    </dgm:pt>
    <dgm:pt modelId="{84D01465-9268-42DE-811B-855E1C870564}" type="pres">
      <dgm:prSet presAssocID="{231B5DDD-25B4-4BFF-AFC7-3E1CFEBAD31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A905893-0358-4D66-B86B-69400521CBFC}" type="pres">
      <dgm:prSet presAssocID="{95962241-035C-4FB5-82E6-9E74A9665FFD}" presName="spacer" presStyleCnt="0"/>
      <dgm:spPr/>
    </dgm:pt>
    <dgm:pt modelId="{45B9B8B3-11F6-4973-819C-D7D407435EC4}" type="pres">
      <dgm:prSet presAssocID="{0BDFD970-EBA3-4F4C-B247-49E631DDB05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8B40B73-57A9-434E-8F65-2680C6D9E046}" type="pres">
      <dgm:prSet presAssocID="{3ED663C4-6BAF-4381-B205-E7AAF64794ED}" presName="spacer" presStyleCnt="0"/>
      <dgm:spPr/>
    </dgm:pt>
    <dgm:pt modelId="{6495B8BE-492C-474A-ADBB-6D99EE3EFDD2}" type="pres">
      <dgm:prSet presAssocID="{F18F2A30-69E2-42EF-B12F-B61E232B337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6DD71B-B5E7-4759-B8A4-62EDFC17B584}" type="pres">
      <dgm:prSet presAssocID="{CF4928DF-1F0E-476C-BA1A-F464DF9A65B5}" presName="spacer" presStyleCnt="0"/>
      <dgm:spPr/>
    </dgm:pt>
    <dgm:pt modelId="{E7769CC4-C7DB-4063-9DA1-AEC17F0D764F}" type="pres">
      <dgm:prSet presAssocID="{41F99EB6-28B2-4ECF-9152-DE461C005BC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A2CF80C-B078-4A1E-9D43-23C601A544DE}" type="presOf" srcId="{41F99EB6-28B2-4ECF-9152-DE461C005BCE}" destId="{E7769CC4-C7DB-4063-9DA1-AEC17F0D764F}" srcOrd="0" destOrd="0" presId="urn:microsoft.com/office/officeart/2005/8/layout/vList2"/>
    <dgm:cxn modelId="{279DC724-A88A-4A2D-AF35-F75084439AF9}" type="presOf" srcId="{F18F2A30-69E2-42EF-B12F-B61E232B337B}" destId="{6495B8BE-492C-474A-ADBB-6D99EE3EFDD2}" srcOrd="0" destOrd="0" presId="urn:microsoft.com/office/officeart/2005/8/layout/vList2"/>
    <dgm:cxn modelId="{831EE03E-54A7-44FC-A6FA-F0F60F5A541F}" srcId="{FDEF0093-0B18-494F-8EA6-0C8FAF17F733}" destId="{41F99EB6-28B2-4ECF-9152-DE461C005BCE}" srcOrd="3" destOrd="0" parTransId="{6DCD4852-8AA4-4AB7-9BB4-ABCDCB56F274}" sibTransId="{D23F8254-9B87-421F-AEA2-872B83184D92}"/>
    <dgm:cxn modelId="{A0A91B5F-2F31-4899-B83B-4B06CF497453}" srcId="{FDEF0093-0B18-494F-8EA6-0C8FAF17F733}" destId="{0BDFD970-EBA3-4F4C-B247-49E631DDB05C}" srcOrd="1" destOrd="0" parTransId="{DC9876AE-1322-4966-984F-C5D394ED1893}" sibTransId="{3ED663C4-6BAF-4381-B205-E7AAF64794ED}"/>
    <dgm:cxn modelId="{1353B664-E477-401F-9918-9DBA82AEF3A6}" srcId="{FDEF0093-0B18-494F-8EA6-0C8FAF17F733}" destId="{231B5DDD-25B4-4BFF-AFC7-3E1CFEBAD316}" srcOrd="0" destOrd="0" parTransId="{F8B46D25-3641-4E05-A816-B23D29440B9A}" sibTransId="{95962241-035C-4FB5-82E6-9E74A9665FFD}"/>
    <dgm:cxn modelId="{0B21E946-2DEF-432C-BE02-89D2E6C12D97}" srcId="{FDEF0093-0B18-494F-8EA6-0C8FAF17F733}" destId="{F18F2A30-69E2-42EF-B12F-B61E232B337B}" srcOrd="2" destOrd="0" parTransId="{048871F9-8934-4082-A29C-F55A0AECB15F}" sibTransId="{CF4928DF-1F0E-476C-BA1A-F464DF9A65B5}"/>
    <dgm:cxn modelId="{1887A480-9D2F-45BE-BCEA-97EBD8ABEE45}" type="presOf" srcId="{FDEF0093-0B18-494F-8EA6-0C8FAF17F733}" destId="{A8F5CA9E-674A-4FE4-B305-FFFB53CC9EFE}" srcOrd="0" destOrd="0" presId="urn:microsoft.com/office/officeart/2005/8/layout/vList2"/>
    <dgm:cxn modelId="{40B881AB-D4B6-42E6-81E3-C0056AC58760}" type="presOf" srcId="{0BDFD970-EBA3-4F4C-B247-49E631DDB05C}" destId="{45B9B8B3-11F6-4973-819C-D7D407435EC4}" srcOrd="0" destOrd="0" presId="urn:microsoft.com/office/officeart/2005/8/layout/vList2"/>
    <dgm:cxn modelId="{E94370C6-502D-40BB-873D-68B88E06221E}" type="presOf" srcId="{231B5DDD-25B4-4BFF-AFC7-3E1CFEBAD316}" destId="{84D01465-9268-42DE-811B-855E1C870564}" srcOrd="0" destOrd="0" presId="urn:microsoft.com/office/officeart/2005/8/layout/vList2"/>
    <dgm:cxn modelId="{347B20B8-6600-4FFE-AB72-06183ACDAE76}" type="presParOf" srcId="{A8F5CA9E-674A-4FE4-B305-FFFB53CC9EFE}" destId="{84D01465-9268-42DE-811B-855E1C870564}" srcOrd="0" destOrd="0" presId="urn:microsoft.com/office/officeart/2005/8/layout/vList2"/>
    <dgm:cxn modelId="{1492B637-640F-4EE8-8AEA-80B136B3E713}" type="presParOf" srcId="{A8F5CA9E-674A-4FE4-B305-FFFB53CC9EFE}" destId="{BA905893-0358-4D66-B86B-69400521CBFC}" srcOrd="1" destOrd="0" presId="urn:microsoft.com/office/officeart/2005/8/layout/vList2"/>
    <dgm:cxn modelId="{171D84C1-046F-4A2D-AFDB-8D9ACD040151}" type="presParOf" srcId="{A8F5CA9E-674A-4FE4-B305-FFFB53CC9EFE}" destId="{45B9B8B3-11F6-4973-819C-D7D407435EC4}" srcOrd="2" destOrd="0" presId="urn:microsoft.com/office/officeart/2005/8/layout/vList2"/>
    <dgm:cxn modelId="{09BB18B2-0BE7-42F8-BADF-B1EB97363C43}" type="presParOf" srcId="{A8F5CA9E-674A-4FE4-B305-FFFB53CC9EFE}" destId="{B8B40B73-57A9-434E-8F65-2680C6D9E046}" srcOrd="3" destOrd="0" presId="urn:microsoft.com/office/officeart/2005/8/layout/vList2"/>
    <dgm:cxn modelId="{F8D5C9EF-14A1-413B-97ED-AE31F277FF53}" type="presParOf" srcId="{A8F5CA9E-674A-4FE4-B305-FFFB53CC9EFE}" destId="{6495B8BE-492C-474A-ADBB-6D99EE3EFDD2}" srcOrd="4" destOrd="0" presId="urn:microsoft.com/office/officeart/2005/8/layout/vList2"/>
    <dgm:cxn modelId="{4143FABC-4E6D-4293-8F70-831A922A96B4}" type="presParOf" srcId="{A8F5CA9E-674A-4FE4-B305-FFFB53CC9EFE}" destId="{BD6DD71B-B5E7-4759-B8A4-62EDFC17B584}" srcOrd="5" destOrd="0" presId="urn:microsoft.com/office/officeart/2005/8/layout/vList2"/>
    <dgm:cxn modelId="{7A33029A-B4DE-4609-9C51-F0E406A2391A}" type="presParOf" srcId="{A8F5CA9E-674A-4FE4-B305-FFFB53CC9EFE}" destId="{E7769CC4-C7DB-4063-9DA1-AEC17F0D764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6A885C-7821-4308-8FE5-059A5F0D08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46554-69C9-45D0-A718-EEF1ABE399DF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Definición de Indicadores para identificar y calificar una ciudad como inteligente</a:t>
          </a:r>
          <a:endParaRPr lang="en-US"/>
        </a:p>
      </dgm:t>
    </dgm:pt>
    <dgm:pt modelId="{9FC5E994-B357-412E-AB4A-B72B9334656A}" type="parTrans" cxnId="{D4EABFDB-30BF-4A6A-B1FE-66943AD2A801}">
      <dgm:prSet/>
      <dgm:spPr/>
      <dgm:t>
        <a:bodyPr/>
        <a:lstStyle/>
        <a:p>
          <a:endParaRPr lang="en-US"/>
        </a:p>
      </dgm:t>
    </dgm:pt>
    <dgm:pt modelId="{E0BF3CD8-3AC8-4E14-9B40-F2163F210CC4}" type="sibTrans" cxnId="{D4EABFDB-30BF-4A6A-B1FE-66943AD2A801}">
      <dgm:prSet/>
      <dgm:spPr/>
      <dgm:t>
        <a:bodyPr/>
        <a:lstStyle/>
        <a:p>
          <a:endParaRPr lang="en-US"/>
        </a:p>
      </dgm:t>
    </dgm:pt>
    <dgm:pt modelId="{E61E2002-5440-4F4C-92CB-98D4C6C75A8A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Expresión de las variables en documentos de soft-law administrativo</a:t>
          </a:r>
          <a:endParaRPr lang="en-US"/>
        </a:p>
      </dgm:t>
    </dgm:pt>
    <dgm:pt modelId="{01787CF5-F33B-469B-93AC-5AC97E77FA9A}" type="parTrans" cxnId="{F99532FD-E6C2-4EA4-83EA-FA628612F7D2}">
      <dgm:prSet/>
      <dgm:spPr/>
      <dgm:t>
        <a:bodyPr/>
        <a:lstStyle/>
        <a:p>
          <a:endParaRPr lang="en-US"/>
        </a:p>
      </dgm:t>
    </dgm:pt>
    <dgm:pt modelId="{DAC7E46B-1157-4443-BD1B-C9EC95546A93}" type="sibTrans" cxnId="{F99532FD-E6C2-4EA4-83EA-FA628612F7D2}">
      <dgm:prSet/>
      <dgm:spPr/>
      <dgm:t>
        <a:bodyPr/>
        <a:lstStyle/>
        <a:p>
          <a:endParaRPr lang="en-US"/>
        </a:p>
      </dgm:t>
    </dgm:pt>
    <dgm:pt modelId="{658E5BFE-DFE2-4A9A-9939-D9580532A6EC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Expresión de interés – hacia una competencia de ciudades por la inteligencia territorial</a:t>
          </a:r>
          <a:endParaRPr lang="en-US" dirty="0"/>
        </a:p>
      </dgm:t>
    </dgm:pt>
    <dgm:pt modelId="{DC9C2B7F-277F-4CD4-BA3D-7225D5CAFBCE}" type="parTrans" cxnId="{66B9EBC6-FE08-40AE-ADAE-4A5786674CEF}">
      <dgm:prSet/>
      <dgm:spPr/>
      <dgm:t>
        <a:bodyPr/>
        <a:lstStyle/>
        <a:p>
          <a:endParaRPr lang="en-US"/>
        </a:p>
      </dgm:t>
    </dgm:pt>
    <dgm:pt modelId="{F5D0F3D6-70CE-4EBD-97AF-E0E62F3A667B}" type="sibTrans" cxnId="{66B9EBC6-FE08-40AE-ADAE-4A5786674CEF}">
      <dgm:prSet/>
      <dgm:spPr/>
      <dgm:t>
        <a:bodyPr/>
        <a:lstStyle/>
        <a:p>
          <a:endParaRPr lang="en-US"/>
        </a:p>
      </dgm:t>
    </dgm:pt>
    <dgm:pt modelId="{F1914AEF-7B64-4793-922A-ED66F4BB64E4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Construcción de Ranking de ciudades e índices para medir el nivel de “inteligencia de una ciudad”.</a:t>
          </a:r>
          <a:endParaRPr lang="en-US"/>
        </a:p>
      </dgm:t>
    </dgm:pt>
    <dgm:pt modelId="{25B5D979-2716-4F87-B0B8-5E46E96097DA}" type="parTrans" cxnId="{143B49D8-E3FB-4571-8ED0-CEB00CD8E845}">
      <dgm:prSet/>
      <dgm:spPr/>
      <dgm:t>
        <a:bodyPr/>
        <a:lstStyle/>
        <a:p>
          <a:endParaRPr lang="en-US"/>
        </a:p>
      </dgm:t>
    </dgm:pt>
    <dgm:pt modelId="{6069F949-D9CE-4CF1-82DF-40669EBA6AB6}" type="sibTrans" cxnId="{143B49D8-E3FB-4571-8ED0-CEB00CD8E845}">
      <dgm:prSet/>
      <dgm:spPr/>
      <dgm:t>
        <a:bodyPr/>
        <a:lstStyle/>
        <a:p>
          <a:endParaRPr lang="en-US"/>
        </a:p>
      </dgm:t>
    </dgm:pt>
    <dgm:pt modelId="{8DDDF1D7-28D2-41DA-AABE-1BEEB8367606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(CIM) </a:t>
          </a:r>
          <a:r>
            <a:rPr lang="es-ES" dirty="0" err="1"/>
            <a:t>Cities</a:t>
          </a:r>
          <a:r>
            <a:rPr lang="es-ES" dirty="0"/>
            <a:t> in </a:t>
          </a:r>
          <a:r>
            <a:rPr lang="es-ES" dirty="0" err="1"/>
            <a:t>Motion</a:t>
          </a:r>
          <a:r>
            <a:rPr lang="es-ES" dirty="0"/>
            <a:t> 2020, </a:t>
          </a:r>
          <a:endParaRPr lang="en-US" dirty="0"/>
        </a:p>
      </dgm:t>
    </dgm:pt>
    <dgm:pt modelId="{F497FE98-EED4-4BDB-8BA5-75D3E02D4E87}" type="parTrans" cxnId="{5C34C9E2-5089-48A9-8FC8-322C7B28ED73}">
      <dgm:prSet/>
      <dgm:spPr/>
      <dgm:t>
        <a:bodyPr/>
        <a:lstStyle/>
        <a:p>
          <a:endParaRPr lang="en-US"/>
        </a:p>
      </dgm:t>
    </dgm:pt>
    <dgm:pt modelId="{0EBA9F78-B1BB-4EF5-99AE-9F3549A8C398}" type="sibTrans" cxnId="{5C34C9E2-5089-48A9-8FC8-322C7B28ED73}">
      <dgm:prSet/>
      <dgm:spPr/>
      <dgm:t>
        <a:bodyPr/>
        <a:lstStyle/>
        <a:p>
          <a:endParaRPr lang="en-US"/>
        </a:p>
      </dgm:t>
    </dgm:pt>
    <dgm:pt modelId="{EC8EC200-9500-4932-9316-35391A295A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Global City Index</a:t>
          </a:r>
        </a:p>
      </dgm:t>
    </dgm:pt>
    <dgm:pt modelId="{8FBF675E-1CC9-4ABF-9373-38DD1BE15135}" type="parTrans" cxnId="{C3444334-06FD-4BC2-B002-7FEE68F168D6}">
      <dgm:prSet/>
      <dgm:spPr/>
      <dgm:t>
        <a:bodyPr/>
        <a:lstStyle/>
        <a:p>
          <a:endParaRPr lang="es-ES"/>
        </a:p>
      </dgm:t>
    </dgm:pt>
    <dgm:pt modelId="{7A62F400-F096-407C-B7FF-C5374C62EDAD}" type="sibTrans" cxnId="{C3444334-06FD-4BC2-B002-7FEE68F168D6}">
      <dgm:prSet/>
      <dgm:spPr/>
      <dgm:t>
        <a:bodyPr/>
        <a:lstStyle/>
        <a:p>
          <a:endParaRPr lang="es-ES"/>
        </a:p>
      </dgm:t>
    </dgm:pt>
    <dgm:pt modelId="{BEAF64EA-CC86-43DC-A4B7-571EF90E96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Global Financial Center Index</a:t>
          </a:r>
        </a:p>
      </dgm:t>
    </dgm:pt>
    <dgm:pt modelId="{EB9A59A3-DE0E-4346-BC53-87DC7FA5F005}" type="parTrans" cxnId="{6DBB9719-ADDB-4355-BB52-95B429B56706}">
      <dgm:prSet/>
      <dgm:spPr/>
      <dgm:t>
        <a:bodyPr/>
        <a:lstStyle/>
        <a:p>
          <a:endParaRPr lang="es-ES"/>
        </a:p>
      </dgm:t>
    </dgm:pt>
    <dgm:pt modelId="{B4468DDD-3D78-46E4-B5D8-045974A181CB}" type="sibTrans" cxnId="{6DBB9719-ADDB-4355-BB52-95B429B56706}">
      <dgm:prSet/>
      <dgm:spPr/>
      <dgm:t>
        <a:bodyPr/>
        <a:lstStyle/>
        <a:p>
          <a:endParaRPr lang="es-ES"/>
        </a:p>
      </dgm:t>
    </dgm:pt>
    <dgm:pt modelId="{BB77F119-3183-4022-96EE-E47674A477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Global Power City Index</a:t>
          </a:r>
        </a:p>
      </dgm:t>
    </dgm:pt>
    <dgm:pt modelId="{241CAF0F-309A-41B5-B78D-16FB8966F08D}" type="parTrans" cxnId="{98B83526-957E-482C-ABB0-8D60C66480AF}">
      <dgm:prSet/>
      <dgm:spPr/>
      <dgm:t>
        <a:bodyPr/>
        <a:lstStyle/>
        <a:p>
          <a:endParaRPr lang="es-ES"/>
        </a:p>
      </dgm:t>
    </dgm:pt>
    <dgm:pt modelId="{59B6687C-3D9D-4F92-AFB7-453C31E087CD}" type="sibTrans" cxnId="{98B83526-957E-482C-ABB0-8D60C66480AF}">
      <dgm:prSet/>
      <dgm:spPr/>
      <dgm:t>
        <a:bodyPr/>
        <a:lstStyle/>
        <a:p>
          <a:endParaRPr lang="es-ES"/>
        </a:p>
      </dgm:t>
    </dgm:pt>
    <dgm:pt modelId="{691BD659-3AD9-4A3C-96F5-1DC8B1795E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Quality of Living City Ranking </a:t>
          </a:r>
        </a:p>
      </dgm:t>
    </dgm:pt>
    <dgm:pt modelId="{8E829256-58FD-465E-B8D1-97E7E531C5E6}" type="parTrans" cxnId="{39211744-CC71-4F0D-85BE-F988C3EB1A07}">
      <dgm:prSet/>
      <dgm:spPr/>
      <dgm:t>
        <a:bodyPr/>
        <a:lstStyle/>
        <a:p>
          <a:endParaRPr lang="es-ES"/>
        </a:p>
      </dgm:t>
    </dgm:pt>
    <dgm:pt modelId="{1CB7F662-29B5-478F-A8AB-A772D66E12F3}" type="sibTrans" cxnId="{39211744-CC71-4F0D-85BE-F988C3EB1A07}">
      <dgm:prSet/>
      <dgm:spPr/>
      <dgm:t>
        <a:bodyPr/>
        <a:lstStyle/>
        <a:p>
          <a:endParaRPr lang="es-ES"/>
        </a:p>
      </dgm:t>
    </dgm:pt>
    <dgm:pt modelId="{94B7E4ED-9E2C-44ED-B27C-1DA8F3F59B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Global </a:t>
          </a:r>
          <a:r>
            <a:rPr lang="en-US" dirty="0" err="1"/>
            <a:t>Livebility</a:t>
          </a:r>
          <a:r>
            <a:rPr lang="en-US" dirty="0"/>
            <a:t> Ranking 2019. ( The Economist)</a:t>
          </a:r>
        </a:p>
      </dgm:t>
    </dgm:pt>
    <dgm:pt modelId="{55F90551-1BCF-4FF9-BB92-2D18FF1BDEA4}" type="parTrans" cxnId="{9209B228-4628-4EE0-BFA5-D61D7700CBEA}">
      <dgm:prSet/>
      <dgm:spPr/>
      <dgm:t>
        <a:bodyPr/>
        <a:lstStyle/>
        <a:p>
          <a:endParaRPr lang="es-ES"/>
        </a:p>
      </dgm:t>
    </dgm:pt>
    <dgm:pt modelId="{1D41B6B8-6DB4-478F-82F1-05C193E64AA8}" type="sibTrans" cxnId="{9209B228-4628-4EE0-BFA5-D61D7700CBEA}">
      <dgm:prSet/>
      <dgm:spPr/>
      <dgm:t>
        <a:bodyPr/>
        <a:lstStyle/>
        <a:p>
          <a:endParaRPr lang="es-ES"/>
        </a:p>
      </dgm:t>
    </dgm:pt>
    <dgm:pt modelId="{077E552F-139A-47FB-9343-66C4598DEAD2}">
      <dgm:prSet/>
      <dgm:spPr/>
      <dgm:t>
        <a:bodyPr/>
        <a:lstStyle/>
        <a:p>
          <a:pPr>
            <a:lnSpc>
              <a:spcPct val="100000"/>
            </a:lnSpc>
          </a:pPr>
          <a:endParaRPr lang="es-ES" dirty="0"/>
        </a:p>
      </dgm:t>
    </dgm:pt>
    <dgm:pt modelId="{CBD23D14-D9D5-4767-83A6-F6F442A99376}" type="parTrans" cxnId="{9B4C77CB-18AB-4B2A-9B22-92ED65A65375}">
      <dgm:prSet/>
      <dgm:spPr/>
      <dgm:t>
        <a:bodyPr/>
        <a:lstStyle/>
        <a:p>
          <a:endParaRPr lang="es-ES"/>
        </a:p>
      </dgm:t>
    </dgm:pt>
    <dgm:pt modelId="{E8786CCA-C019-449C-A819-D1359FDA7BA6}" type="sibTrans" cxnId="{9B4C77CB-18AB-4B2A-9B22-92ED65A65375}">
      <dgm:prSet/>
      <dgm:spPr/>
      <dgm:t>
        <a:bodyPr/>
        <a:lstStyle/>
        <a:p>
          <a:endParaRPr lang="es-ES"/>
        </a:p>
      </dgm:t>
    </dgm:pt>
    <dgm:pt modelId="{F5E7C101-7869-4BD3-AE3D-A0A50C75B7B5}" type="pres">
      <dgm:prSet presAssocID="{D36A885C-7821-4308-8FE5-059A5F0D0894}" presName="root" presStyleCnt="0">
        <dgm:presLayoutVars>
          <dgm:dir/>
          <dgm:resizeHandles val="exact"/>
        </dgm:presLayoutVars>
      </dgm:prSet>
      <dgm:spPr/>
    </dgm:pt>
    <dgm:pt modelId="{9851D3E3-4CD0-4C1A-891E-EA7C59181478}" type="pres">
      <dgm:prSet presAssocID="{3D446554-69C9-45D0-A718-EEF1ABE399DF}" presName="compNode" presStyleCnt="0"/>
      <dgm:spPr/>
    </dgm:pt>
    <dgm:pt modelId="{A7CFFBDC-5059-47CC-AFC7-2B0FBAB1E03F}" type="pres">
      <dgm:prSet presAssocID="{3D446554-69C9-45D0-A718-EEF1ABE399DF}" presName="bgRect" presStyleLbl="bgShp" presStyleIdx="0" presStyleCnt="4"/>
      <dgm:spPr/>
    </dgm:pt>
    <dgm:pt modelId="{005ACD8C-8818-43AE-9B16-999D0794EC89}" type="pres">
      <dgm:prSet presAssocID="{3D446554-69C9-45D0-A718-EEF1ABE399D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udad"/>
        </a:ext>
      </dgm:extLst>
    </dgm:pt>
    <dgm:pt modelId="{614B855F-F21F-45E5-81EB-9485E9B9BE9D}" type="pres">
      <dgm:prSet presAssocID="{3D446554-69C9-45D0-A718-EEF1ABE399DF}" presName="spaceRect" presStyleCnt="0"/>
      <dgm:spPr/>
    </dgm:pt>
    <dgm:pt modelId="{0E34C18A-C84B-4DB6-A09A-775A5BA93752}" type="pres">
      <dgm:prSet presAssocID="{3D446554-69C9-45D0-A718-EEF1ABE399DF}" presName="parTx" presStyleLbl="revTx" presStyleIdx="0" presStyleCnt="6">
        <dgm:presLayoutVars>
          <dgm:chMax val="0"/>
          <dgm:chPref val="0"/>
        </dgm:presLayoutVars>
      </dgm:prSet>
      <dgm:spPr/>
    </dgm:pt>
    <dgm:pt modelId="{DA8BAE0C-CFD1-42D5-90FE-283B540E0CB7}" type="pres">
      <dgm:prSet presAssocID="{E0BF3CD8-3AC8-4E14-9B40-F2163F210CC4}" presName="sibTrans" presStyleCnt="0"/>
      <dgm:spPr/>
    </dgm:pt>
    <dgm:pt modelId="{D67C4CB5-D772-4C27-A48B-75AD1024A6E8}" type="pres">
      <dgm:prSet presAssocID="{E61E2002-5440-4F4C-92CB-98D4C6C75A8A}" presName="compNode" presStyleCnt="0"/>
      <dgm:spPr/>
    </dgm:pt>
    <dgm:pt modelId="{2D5F7266-7E0F-41AC-90ED-FEF619F77EEC}" type="pres">
      <dgm:prSet presAssocID="{E61E2002-5440-4F4C-92CB-98D4C6C75A8A}" presName="bgRect" presStyleLbl="bgShp" presStyleIdx="1" presStyleCnt="4"/>
      <dgm:spPr/>
    </dgm:pt>
    <dgm:pt modelId="{0B92A4E3-9EE2-4F74-9B70-EF385293E64B}" type="pres">
      <dgm:prSet presAssocID="{E61E2002-5440-4F4C-92CB-98D4C6C75A8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grama de flujo"/>
        </a:ext>
      </dgm:extLst>
    </dgm:pt>
    <dgm:pt modelId="{69C1ABAF-3D92-481C-ABD8-676837C97169}" type="pres">
      <dgm:prSet presAssocID="{E61E2002-5440-4F4C-92CB-98D4C6C75A8A}" presName="spaceRect" presStyleCnt="0"/>
      <dgm:spPr/>
    </dgm:pt>
    <dgm:pt modelId="{49FFA759-4115-4FD9-9CA7-B1E214C76F4D}" type="pres">
      <dgm:prSet presAssocID="{E61E2002-5440-4F4C-92CB-98D4C6C75A8A}" presName="parTx" presStyleLbl="revTx" presStyleIdx="1" presStyleCnt="6">
        <dgm:presLayoutVars>
          <dgm:chMax val="0"/>
          <dgm:chPref val="0"/>
        </dgm:presLayoutVars>
      </dgm:prSet>
      <dgm:spPr/>
    </dgm:pt>
    <dgm:pt modelId="{EB2F7D1D-0279-4C3E-A8A3-37C851585596}" type="pres">
      <dgm:prSet presAssocID="{DAC7E46B-1157-4443-BD1B-C9EC95546A93}" presName="sibTrans" presStyleCnt="0"/>
      <dgm:spPr/>
    </dgm:pt>
    <dgm:pt modelId="{A36D71F3-F290-4F9C-969A-E0D3982BFCEC}" type="pres">
      <dgm:prSet presAssocID="{658E5BFE-DFE2-4A9A-9939-D9580532A6EC}" presName="compNode" presStyleCnt="0"/>
      <dgm:spPr/>
    </dgm:pt>
    <dgm:pt modelId="{C431B638-731A-4F25-BC9F-1928582BB5D6}" type="pres">
      <dgm:prSet presAssocID="{658E5BFE-DFE2-4A9A-9939-D9580532A6EC}" presName="bgRect" presStyleLbl="bgShp" presStyleIdx="2" presStyleCnt="4"/>
      <dgm:spPr/>
    </dgm:pt>
    <dgm:pt modelId="{11E7ADBD-D9D6-4CA7-B989-B3AE9FEFCE76}" type="pres">
      <dgm:prSet presAssocID="{658E5BFE-DFE2-4A9A-9939-D9580532A6E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ador"/>
        </a:ext>
      </dgm:extLst>
    </dgm:pt>
    <dgm:pt modelId="{F10C0304-03DD-4C48-A3EF-7FD36B57723C}" type="pres">
      <dgm:prSet presAssocID="{658E5BFE-DFE2-4A9A-9939-D9580532A6EC}" presName="spaceRect" presStyleCnt="0"/>
      <dgm:spPr/>
    </dgm:pt>
    <dgm:pt modelId="{F981956C-2B07-4DB3-8357-0B767448748E}" type="pres">
      <dgm:prSet presAssocID="{658E5BFE-DFE2-4A9A-9939-D9580532A6EC}" presName="parTx" presStyleLbl="revTx" presStyleIdx="2" presStyleCnt="6">
        <dgm:presLayoutVars>
          <dgm:chMax val="0"/>
          <dgm:chPref val="0"/>
        </dgm:presLayoutVars>
      </dgm:prSet>
      <dgm:spPr/>
    </dgm:pt>
    <dgm:pt modelId="{C16B385E-A4AE-4960-8CCD-A988F745C31C}" type="pres">
      <dgm:prSet presAssocID="{658E5BFE-DFE2-4A9A-9939-D9580532A6EC}" presName="desTx" presStyleLbl="revTx" presStyleIdx="3" presStyleCnt="6">
        <dgm:presLayoutVars/>
      </dgm:prSet>
      <dgm:spPr/>
    </dgm:pt>
    <dgm:pt modelId="{96B7654E-D1A5-4406-92A6-53E9A22561D7}" type="pres">
      <dgm:prSet presAssocID="{F5D0F3D6-70CE-4EBD-97AF-E0E62F3A667B}" presName="sibTrans" presStyleCnt="0"/>
      <dgm:spPr/>
    </dgm:pt>
    <dgm:pt modelId="{63CA0AC3-EEEB-458C-B811-8A337C007351}" type="pres">
      <dgm:prSet presAssocID="{F1914AEF-7B64-4793-922A-ED66F4BB64E4}" presName="compNode" presStyleCnt="0"/>
      <dgm:spPr/>
    </dgm:pt>
    <dgm:pt modelId="{DFE1D148-E481-4539-9B94-845C9BC47C83}" type="pres">
      <dgm:prSet presAssocID="{F1914AEF-7B64-4793-922A-ED66F4BB64E4}" presName="bgRect" presStyleLbl="bgShp" presStyleIdx="3" presStyleCnt="4"/>
      <dgm:spPr/>
    </dgm:pt>
    <dgm:pt modelId="{EBD695D8-3786-4AA1-A69E-F0EEDD62F150}" type="pres">
      <dgm:prSet presAssocID="{F1914AEF-7B64-4793-922A-ED66F4BB64E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8C8A6720-F2A3-4941-9C44-C7D76BE0FEB2}" type="pres">
      <dgm:prSet presAssocID="{F1914AEF-7B64-4793-922A-ED66F4BB64E4}" presName="spaceRect" presStyleCnt="0"/>
      <dgm:spPr/>
    </dgm:pt>
    <dgm:pt modelId="{739495CC-54CA-4213-8838-BE84F1280AA0}" type="pres">
      <dgm:prSet presAssocID="{F1914AEF-7B64-4793-922A-ED66F4BB64E4}" presName="parTx" presStyleLbl="revTx" presStyleIdx="4" presStyleCnt="6">
        <dgm:presLayoutVars>
          <dgm:chMax val="0"/>
          <dgm:chPref val="0"/>
        </dgm:presLayoutVars>
      </dgm:prSet>
      <dgm:spPr/>
    </dgm:pt>
    <dgm:pt modelId="{66FCB16F-688F-4832-B866-1F2C19B150F6}" type="pres">
      <dgm:prSet presAssocID="{F1914AEF-7B64-4793-922A-ED66F4BB64E4}" presName="desTx" presStyleLbl="revTx" presStyleIdx="5" presStyleCnt="6">
        <dgm:presLayoutVars/>
      </dgm:prSet>
      <dgm:spPr/>
    </dgm:pt>
  </dgm:ptLst>
  <dgm:cxnLst>
    <dgm:cxn modelId="{0FFD170A-C2DB-4873-8DFC-6AA00068CE9C}" type="presOf" srcId="{BB77F119-3183-4022-96EE-E47674A4770A}" destId="{66FCB16F-688F-4832-B866-1F2C19B150F6}" srcOrd="0" destOrd="3" presId="urn:microsoft.com/office/officeart/2018/2/layout/IconVerticalSolidList"/>
    <dgm:cxn modelId="{E953AE15-BFED-46D9-ACDE-4ADA6B169475}" type="presOf" srcId="{3D446554-69C9-45D0-A718-EEF1ABE399DF}" destId="{0E34C18A-C84B-4DB6-A09A-775A5BA93752}" srcOrd="0" destOrd="0" presId="urn:microsoft.com/office/officeart/2018/2/layout/IconVerticalSolidList"/>
    <dgm:cxn modelId="{6DBB9719-ADDB-4355-BB52-95B429B56706}" srcId="{F1914AEF-7B64-4793-922A-ED66F4BB64E4}" destId="{BEAF64EA-CC86-43DC-A4B7-571EF90E967B}" srcOrd="2" destOrd="0" parTransId="{EB9A59A3-DE0E-4346-BC53-87DC7FA5F005}" sibTransId="{B4468DDD-3D78-46E4-B5D8-045974A181CB}"/>
    <dgm:cxn modelId="{2C3B6C1B-5F6F-45AB-993E-676778CEACE5}" type="presOf" srcId="{077E552F-139A-47FB-9343-66C4598DEAD2}" destId="{C16B385E-A4AE-4960-8CCD-A988F745C31C}" srcOrd="0" destOrd="0" presId="urn:microsoft.com/office/officeart/2018/2/layout/IconVerticalSolidList"/>
    <dgm:cxn modelId="{98B83526-957E-482C-ABB0-8D60C66480AF}" srcId="{F1914AEF-7B64-4793-922A-ED66F4BB64E4}" destId="{BB77F119-3183-4022-96EE-E47674A4770A}" srcOrd="3" destOrd="0" parTransId="{241CAF0F-309A-41B5-B78D-16FB8966F08D}" sibTransId="{59B6687C-3D9D-4F92-AFB7-453C31E087CD}"/>
    <dgm:cxn modelId="{9209B228-4628-4EE0-BFA5-D61D7700CBEA}" srcId="{F1914AEF-7B64-4793-922A-ED66F4BB64E4}" destId="{94B7E4ED-9E2C-44ED-B27C-1DA8F3F59BD4}" srcOrd="5" destOrd="0" parTransId="{55F90551-1BCF-4FF9-BB92-2D18FF1BDEA4}" sibTransId="{1D41B6B8-6DB4-478F-82F1-05C193E64AA8}"/>
    <dgm:cxn modelId="{C3444334-06FD-4BC2-B002-7FEE68F168D6}" srcId="{F1914AEF-7B64-4793-922A-ED66F4BB64E4}" destId="{EC8EC200-9500-4932-9316-35391A295A1C}" srcOrd="1" destOrd="0" parTransId="{8FBF675E-1CC9-4ABF-9373-38DD1BE15135}" sibTransId="{7A62F400-F096-407C-B7FF-C5374C62EDAD}"/>
    <dgm:cxn modelId="{39211744-CC71-4F0D-85BE-F988C3EB1A07}" srcId="{F1914AEF-7B64-4793-922A-ED66F4BB64E4}" destId="{691BD659-3AD9-4A3C-96F5-1DC8B1795E01}" srcOrd="4" destOrd="0" parTransId="{8E829256-58FD-465E-B8D1-97E7E531C5E6}" sibTransId="{1CB7F662-29B5-478F-A8AB-A772D66E12F3}"/>
    <dgm:cxn modelId="{5E030A6A-1868-46F6-A96F-EA0F3B0DFA8A}" type="presOf" srcId="{EC8EC200-9500-4932-9316-35391A295A1C}" destId="{66FCB16F-688F-4832-B866-1F2C19B150F6}" srcOrd="0" destOrd="1" presId="urn:microsoft.com/office/officeart/2018/2/layout/IconVerticalSolidList"/>
    <dgm:cxn modelId="{EBE0284E-ED95-4356-A6CA-D17002AD4992}" type="presOf" srcId="{94B7E4ED-9E2C-44ED-B27C-1DA8F3F59BD4}" destId="{66FCB16F-688F-4832-B866-1F2C19B150F6}" srcOrd="0" destOrd="5" presId="urn:microsoft.com/office/officeart/2018/2/layout/IconVerticalSolidList"/>
    <dgm:cxn modelId="{31DE3092-C90F-401C-85E4-7FF99C8EC4C2}" type="presOf" srcId="{691BD659-3AD9-4A3C-96F5-1DC8B1795E01}" destId="{66FCB16F-688F-4832-B866-1F2C19B150F6}" srcOrd="0" destOrd="4" presId="urn:microsoft.com/office/officeart/2018/2/layout/IconVerticalSolidList"/>
    <dgm:cxn modelId="{1C16BA9F-6A8A-4A69-AF79-FE58B9DFC71B}" type="presOf" srcId="{8DDDF1D7-28D2-41DA-AABE-1BEEB8367606}" destId="{66FCB16F-688F-4832-B866-1F2C19B150F6}" srcOrd="0" destOrd="0" presId="urn:microsoft.com/office/officeart/2018/2/layout/IconVerticalSolidList"/>
    <dgm:cxn modelId="{66B9EBC6-FE08-40AE-ADAE-4A5786674CEF}" srcId="{D36A885C-7821-4308-8FE5-059A5F0D0894}" destId="{658E5BFE-DFE2-4A9A-9939-D9580532A6EC}" srcOrd="2" destOrd="0" parTransId="{DC9C2B7F-277F-4CD4-BA3D-7225D5CAFBCE}" sibTransId="{F5D0F3D6-70CE-4EBD-97AF-E0E62F3A667B}"/>
    <dgm:cxn modelId="{B7A71ECA-9E07-4B77-B7C8-520DF5C2698F}" type="presOf" srcId="{F1914AEF-7B64-4793-922A-ED66F4BB64E4}" destId="{739495CC-54CA-4213-8838-BE84F1280AA0}" srcOrd="0" destOrd="0" presId="urn:microsoft.com/office/officeart/2018/2/layout/IconVerticalSolidList"/>
    <dgm:cxn modelId="{9B4C77CB-18AB-4B2A-9B22-92ED65A65375}" srcId="{658E5BFE-DFE2-4A9A-9939-D9580532A6EC}" destId="{077E552F-139A-47FB-9343-66C4598DEAD2}" srcOrd="0" destOrd="0" parTransId="{CBD23D14-D9D5-4767-83A6-F6F442A99376}" sibTransId="{E8786CCA-C019-449C-A819-D1359FDA7BA6}"/>
    <dgm:cxn modelId="{CD1305CC-4DDA-436A-910F-C587B68A1AA3}" type="presOf" srcId="{BEAF64EA-CC86-43DC-A4B7-571EF90E967B}" destId="{66FCB16F-688F-4832-B866-1F2C19B150F6}" srcOrd="0" destOrd="2" presId="urn:microsoft.com/office/officeart/2018/2/layout/IconVerticalSolidList"/>
    <dgm:cxn modelId="{181194CE-CFE3-4535-BF31-148E37101204}" type="presOf" srcId="{658E5BFE-DFE2-4A9A-9939-D9580532A6EC}" destId="{F981956C-2B07-4DB3-8357-0B767448748E}" srcOrd="0" destOrd="0" presId="urn:microsoft.com/office/officeart/2018/2/layout/IconVerticalSolidList"/>
    <dgm:cxn modelId="{143B49D8-E3FB-4571-8ED0-CEB00CD8E845}" srcId="{D36A885C-7821-4308-8FE5-059A5F0D0894}" destId="{F1914AEF-7B64-4793-922A-ED66F4BB64E4}" srcOrd="3" destOrd="0" parTransId="{25B5D979-2716-4F87-B0B8-5E46E96097DA}" sibTransId="{6069F949-D9CE-4CF1-82DF-40669EBA6AB6}"/>
    <dgm:cxn modelId="{D4EABFDB-30BF-4A6A-B1FE-66943AD2A801}" srcId="{D36A885C-7821-4308-8FE5-059A5F0D0894}" destId="{3D446554-69C9-45D0-A718-EEF1ABE399DF}" srcOrd="0" destOrd="0" parTransId="{9FC5E994-B357-412E-AB4A-B72B9334656A}" sibTransId="{E0BF3CD8-3AC8-4E14-9B40-F2163F210CC4}"/>
    <dgm:cxn modelId="{5C34C9E2-5089-48A9-8FC8-322C7B28ED73}" srcId="{F1914AEF-7B64-4793-922A-ED66F4BB64E4}" destId="{8DDDF1D7-28D2-41DA-AABE-1BEEB8367606}" srcOrd="0" destOrd="0" parTransId="{F497FE98-EED4-4BDB-8BA5-75D3E02D4E87}" sibTransId="{0EBA9F78-B1BB-4EF5-99AE-9F3549A8C398}"/>
    <dgm:cxn modelId="{2CBED3F0-7426-41D0-937F-5DACAFD74AA6}" type="presOf" srcId="{D36A885C-7821-4308-8FE5-059A5F0D0894}" destId="{F5E7C101-7869-4BD3-AE3D-A0A50C75B7B5}" srcOrd="0" destOrd="0" presId="urn:microsoft.com/office/officeart/2018/2/layout/IconVerticalSolidList"/>
    <dgm:cxn modelId="{5D6164F8-CE2F-49FE-B3A2-266E9E298E3D}" type="presOf" srcId="{E61E2002-5440-4F4C-92CB-98D4C6C75A8A}" destId="{49FFA759-4115-4FD9-9CA7-B1E214C76F4D}" srcOrd="0" destOrd="0" presId="urn:microsoft.com/office/officeart/2018/2/layout/IconVerticalSolidList"/>
    <dgm:cxn modelId="{F99532FD-E6C2-4EA4-83EA-FA628612F7D2}" srcId="{D36A885C-7821-4308-8FE5-059A5F0D0894}" destId="{E61E2002-5440-4F4C-92CB-98D4C6C75A8A}" srcOrd="1" destOrd="0" parTransId="{01787CF5-F33B-469B-93AC-5AC97E77FA9A}" sibTransId="{DAC7E46B-1157-4443-BD1B-C9EC95546A93}"/>
    <dgm:cxn modelId="{D56B1E84-1307-4E00-8911-4838320B993A}" type="presParOf" srcId="{F5E7C101-7869-4BD3-AE3D-A0A50C75B7B5}" destId="{9851D3E3-4CD0-4C1A-891E-EA7C59181478}" srcOrd="0" destOrd="0" presId="urn:microsoft.com/office/officeart/2018/2/layout/IconVerticalSolidList"/>
    <dgm:cxn modelId="{75BACCD4-258F-4764-AF4A-B55B30704107}" type="presParOf" srcId="{9851D3E3-4CD0-4C1A-891E-EA7C59181478}" destId="{A7CFFBDC-5059-47CC-AFC7-2B0FBAB1E03F}" srcOrd="0" destOrd="0" presId="urn:microsoft.com/office/officeart/2018/2/layout/IconVerticalSolidList"/>
    <dgm:cxn modelId="{51B6759E-FCC1-4FB4-80E4-4FCE80A1FB04}" type="presParOf" srcId="{9851D3E3-4CD0-4C1A-891E-EA7C59181478}" destId="{005ACD8C-8818-43AE-9B16-999D0794EC89}" srcOrd="1" destOrd="0" presId="urn:microsoft.com/office/officeart/2018/2/layout/IconVerticalSolidList"/>
    <dgm:cxn modelId="{1A1D9DAD-ABED-49A9-9E62-8B06B7BD722F}" type="presParOf" srcId="{9851D3E3-4CD0-4C1A-891E-EA7C59181478}" destId="{614B855F-F21F-45E5-81EB-9485E9B9BE9D}" srcOrd="2" destOrd="0" presId="urn:microsoft.com/office/officeart/2018/2/layout/IconVerticalSolidList"/>
    <dgm:cxn modelId="{2B0C8DF8-2B23-41D0-8FB7-03ED63F5311F}" type="presParOf" srcId="{9851D3E3-4CD0-4C1A-891E-EA7C59181478}" destId="{0E34C18A-C84B-4DB6-A09A-775A5BA93752}" srcOrd="3" destOrd="0" presId="urn:microsoft.com/office/officeart/2018/2/layout/IconVerticalSolidList"/>
    <dgm:cxn modelId="{4DA95CBC-1057-4301-ABD1-4B110AA1D794}" type="presParOf" srcId="{F5E7C101-7869-4BD3-AE3D-A0A50C75B7B5}" destId="{DA8BAE0C-CFD1-42D5-90FE-283B540E0CB7}" srcOrd="1" destOrd="0" presId="urn:microsoft.com/office/officeart/2018/2/layout/IconVerticalSolidList"/>
    <dgm:cxn modelId="{8EADF168-E1F9-48B0-9280-DEE17EEF31C7}" type="presParOf" srcId="{F5E7C101-7869-4BD3-AE3D-A0A50C75B7B5}" destId="{D67C4CB5-D772-4C27-A48B-75AD1024A6E8}" srcOrd="2" destOrd="0" presId="urn:microsoft.com/office/officeart/2018/2/layout/IconVerticalSolidList"/>
    <dgm:cxn modelId="{12C09B20-FE51-48F0-9C73-2C095B2F6A92}" type="presParOf" srcId="{D67C4CB5-D772-4C27-A48B-75AD1024A6E8}" destId="{2D5F7266-7E0F-41AC-90ED-FEF619F77EEC}" srcOrd="0" destOrd="0" presId="urn:microsoft.com/office/officeart/2018/2/layout/IconVerticalSolidList"/>
    <dgm:cxn modelId="{40F44690-38BD-4746-8F16-DD167AAE3F21}" type="presParOf" srcId="{D67C4CB5-D772-4C27-A48B-75AD1024A6E8}" destId="{0B92A4E3-9EE2-4F74-9B70-EF385293E64B}" srcOrd="1" destOrd="0" presId="urn:microsoft.com/office/officeart/2018/2/layout/IconVerticalSolidList"/>
    <dgm:cxn modelId="{9DB73FD1-9573-44F9-B38F-1AD084929F46}" type="presParOf" srcId="{D67C4CB5-D772-4C27-A48B-75AD1024A6E8}" destId="{69C1ABAF-3D92-481C-ABD8-676837C97169}" srcOrd="2" destOrd="0" presId="urn:microsoft.com/office/officeart/2018/2/layout/IconVerticalSolidList"/>
    <dgm:cxn modelId="{447C2B41-C71A-41AC-AF98-FF186D923B8E}" type="presParOf" srcId="{D67C4CB5-D772-4C27-A48B-75AD1024A6E8}" destId="{49FFA759-4115-4FD9-9CA7-B1E214C76F4D}" srcOrd="3" destOrd="0" presId="urn:microsoft.com/office/officeart/2018/2/layout/IconVerticalSolidList"/>
    <dgm:cxn modelId="{6CD01154-D1E9-4337-9F78-1D8B2392AD08}" type="presParOf" srcId="{F5E7C101-7869-4BD3-AE3D-A0A50C75B7B5}" destId="{EB2F7D1D-0279-4C3E-A8A3-37C851585596}" srcOrd="3" destOrd="0" presId="urn:microsoft.com/office/officeart/2018/2/layout/IconVerticalSolidList"/>
    <dgm:cxn modelId="{92BCE8CD-8F67-4D35-AB8C-2565D2949458}" type="presParOf" srcId="{F5E7C101-7869-4BD3-AE3D-A0A50C75B7B5}" destId="{A36D71F3-F290-4F9C-969A-E0D3982BFCEC}" srcOrd="4" destOrd="0" presId="urn:microsoft.com/office/officeart/2018/2/layout/IconVerticalSolidList"/>
    <dgm:cxn modelId="{22FC609F-2036-45BA-8B1C-AC7B91C17126}" type="presParOf" srcId="{A36D71F3-F290-4F9C-969A-E0D3982BFCEC}" destId="{C431B638-731A-4F25-BC9F-1928582BB5D6}" srcOrd="0" destOrd="0" presId="urn:microsoft.com/office/officeart/2018/2/layout/IconVerticalSolidList"/>
    <dgm:cxn modelId="{43127D39-8241-4B5E-9F63-0DE681D16DD1}" type="presParOf" srcId="{A36D71F3-F290-4F9C-969A-E0D3982BFCEC}" destId="{11E7ADBD-D9D6-4CA7-B989-B3AE9FEFCE76}" srcOrd="1" destOrd="0" presId="urn:microsoft.com/office/officeart/2018/2/layout/IconVerticalSolidList"/>
    <dgm:cxn modelId="{6EC172E2-8B67-4BDF-84EF-E0B3C9A73992}" type="presParOf" srcId="{A36D71F3-F290-4F9C-969A-E0D3982BFCEC}" destId="{F10C0304-03DD-4C48-A3EF-7FD36B57723C}" srcOrd="2" destOrd="0" presId="urn:microsoft.com/office/officeart/2018/2/layout/IconVerticalSolidList"/>
    <dgm:cxn modelId="{F240F367-5E52-463A-9491-ECF96F0C639B}" type="presParOf" srcId="{A36D71F3-F290-4F9C-969A-E0D3982BFCEC}" destId="{F981956C-2B07-4DB3-8357-0B767448748E}" srcOrd="3" destOrd="0" presId="urn:microsoft.com/office/officeart/2018/2/layout/IconVerticalSolidList"/>
    <dgm:cxn modelId="{7B2BBFAC-B926-4F2B-B452-692E167CF9A8}" type="presParOf" srcId="{A36D71F3-F290-4F9C-969A-E0D3982BFCEC}" destId="{C16B385E-A4AE-4960-8CCD-A988F745C31C}" srcOrd="4" destOrd="0" presId="urn:microsoft.com/office/officeart/2018/2/layout/IconVerticalSolidList"/>
    <dgm:cxn modelId="{389C7EE9-D8E6-4C04-BDB6-3D8D3930109A}" type="presParOf" srcId="{F5E7C101-7869-4BD3-AE3D-A0A50C75B7B5}" destId="{96B7654E-D1A5-4406-92A6-53E9A22561D7}" srcOrd="5" destOrd="0" presId="urn:microsoft.com/office/officeart/2018/2/layout/IconVerticalSolidList"/>
    <dgm:cxn modelId="{65937523-ED33-4A75-B396-52603FEE7881}" type="presParOf" srcId="{F5E7C101-7869-4BD3-AE3D-A0A50C75B7B5}" destId="{63CA0AC3-EEEB-458C-B811-8A337C007351}" srcOrd="6" destOrd="0" presId="urn:microsoft.com/office/officeart/2018/2/layout/IconVerticalSolidList"/>
    <dgm:cxn modelId="{8AE03BB7-410C-4500-A6D3-6B981B124395}" type="presParOf" srcId="{63CA0AC3-EEEB-458C-B811-8A337C007351}" destId="{DFE1D148-E481-4539-9B94-845C9BC47C83}" srcOrd="0" destOrd="0" presId="urn:microsoft.com/office/officeart/2018/2/layout/IconVerticalSolidList"/>
    <dgm:cxn modelId="{132ADE75-6C71-4556-8707-146A00FDE921}" type="presParOf" srcId="{63CA0AC3-EEEB-458C-B811-8A337C007351}" destId="{EBD695D8-3786-4AA1-A69E-F0EEDD62F150}" srcOrd="1" destOrd="0" presId="urn:microsoft.com/office/officeart/2018/2/layout/IconVerticalSolidList"/>
    <dgm:cxn modelId="{7A752D1D-659E-4C8E-9A90-C10174AB757A}" type="presParOf" srcId="{63CA0AC3-EEEB-458C-B811-8A337C007351}" destId="{8C8A6720-F2A3-4941-9C44-C7D76BE0FEB2}" srcOrd="2" destOrd="0" presId="urn:microsoft.com/office/officeart/2018/2/layout/IconVerticalSolidList"/>
    <dgm:cxn modelId="{D32D8090-4AD7-4CAD-A2A5-737A6A5C78EC}" type="presParOf" srcId="{63CA0AC3-EEEB-458C-B811-8A337C007351}" destId="{739495CC-54CA-4213-8838-BE84F1280AA0}" srcOrd="3" destOrd="0" presId="urn:microsoft.com/office/officeart/2018/2/layout/IconVerticalSolidList"/>
    <dgm:cxn modelId="{C1F2DDD2-F772-4F89-B98D-C195505291ED}" type="presParOf" srcId="{63CA0AC3-EEEB-458C-B811-8A337C007351}" destId="{66FCB16F-688F-4832-B866-1F2C19B150F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7F4AE9-5BA5-4444-A2E7-3274F981713B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B72EBA5-01FD-4E05-A490-25ED71145F95}">
      <dgm:prSet/>
      <dgm:spPr/>
      <dgm:t>
        <a:bodyPr/>
        <a:lstStyle/>
        <a:p>
          <a:r>
            <a:rPr lang="es-ES" dirty="0"/>
            <a:t>La apuesta por la </a:t>
          </a:r>
          <a:r>
            <a:rPr lang="es-ES" dirty="0" err="1"/>
            <a:t>digitalizalización</a:t>
          </a:r>
          <a:r>
            <a:rPr lang="es-ES" dirty="0"/>
            <a:t> implica la necesidad de llevar  a cabo inversiones tendentes a mejorar las infraestructuras de </a:t>
          </a:r>
          <a:r>
            <a:rPr lang="es-ES" dirty="0" err="1"/>
            <a:t>Telecomuniaciones</a:t>
          </a:r>
          <a:r>
            <a:rPr lang="es-ES" dirty="0"/>
            <a:t>.</a:t>
          </a:r>
        </a:p>
      </dgm:t>
    </dgm:pt>
    <dgm:pt modelId="{F5CF849C-6705-4D3C-80B2-CA372CDDC006}" type="parTrans" cxnId="{69F653DF-D8A1-4900-A6B8-3F880E83E62E}">
      <dgm:prSet/>
      <dgm:spPr/>
      <dgm:t>
        <a:bodyPr/>
        <a:lstStyle/>
        <a:p>
          <a:endParaRPr lang="es-ES"/>
        </a:p>
      </dgm:t>
    </dgm:pt>
    <dgm:pt modelId="{A43C5B14-BFF2-4EEA-964C-C20FDE087AAB}" type="sibTrans" cxnId="{69F653DF-D8A1-4900-A6B8-3F880E83E62E}">
      <dgm:prSet/>
      <dgm:spPr/>
      <dgm:t>
        <a:bodyPr/>
        <a:lstStyle/>
        <a:p>
          <a:endParaRPr lang="es-ES"/>
        </a:p>
      </dgm:t>
    </dgm:pt>
    <dgm:pt modelId="{4F854473-1088-4DB3-9233-48A0EEBC8ABE}">
      <dgm:prSet/>
      <dgm:spPr/>
      <dgm:t>
        <a:bodyPr/>
        <a:lstStyle/>
        <a:p>
          <a:r>
            <a:rPr lang="es-ES" dirty="0"/>
            <a:t>La regulación del sistema de Infraestructuras Comunes de comunicaciones</a:t>
          </a:r>
        </a:p>
      </dgm:t>
    </dgm:pt>
    <dgm:pt modelId="{B221EE7A-0748-45BE-A960-6344ED7ECAE6}" type="parTrans" cxnId="{81FD533F-DF11-4962-9A78-12A4FFD5CB4A}">
      <dgm:prSet/>
      <dgm:spPr/>
      <dgm:t>
        <a:bodyPr/>
        <a:lstStyle/>
        <a:p>
          <a:endParaRPr lang="es-ES"/>
        </a:p>
      </dgm:t>
    </dgm:pt>
    <dgm:pt modelId="{631159C1-8489-4656-8145-65B3175B76C2}" type="sibTrans" cxnId="{81FD533F-DF11-4962-9A78-12A4FFD5CB4A}">
      <dgm:prSet/>
      <dgm:spPr/>
      <dgm:t>
        <a:bodyPr/>
        <a:lstStyle/>
        <a:p>
          <a:endParaRPr lang="es-ES"/>
        </a:p>
      </dgm:t>
    </dgm:pt>
    <dgm:pt modelId="{BEADAE12-D6BC-4586-89AD-D1A04A31237F}">
      <dgm:prSet/>
      <dgm:spPr/>
      <dgm:t>
        <a:bodyPr/>
        <a:lstStyle/>
        <a:p>
          <a:r>
            <a:rPr lang="es-ES"/>
            <a:t>Ley de Calidad de la Arquitectura Junio de 2022.: Previsiones sobre eficiencia energética, sostenibilidad, innovación tecnológica y viene a reconocer a la arquitectura cono un bien de interés general.</a:t>
          </a:r>
        </a:p>
      </dgm:t>
    </dgm:pt>
    <dgm:pt modelId="{6125350D-60BD-42EC-BE2C-A851F9B6E3C0}" type="parTrans" cxnId="{346438D6-3458-4FD7-B200-78951C610FDE}">
      <dgm:prSet/>
      <dgm:spPr/>
      <dgm:t>
        <a:bodyPr/>
        <a:lstStyle/>
        <a:p>
          <a:endParaRPr lang="es-ES"/>
        </a:p>
      </dgm:t>
    </dgm:pt>
    <dgm:pt modelId="{54337404-BAC8-4C2E-A70A-1C182F9DBF3B}" type="sibTrans" cxnId="{346438D6-3458-4FD7-B200-78951C610FDE}">
      <dgm:prSet/>
      <dgm:spPr/>
      <dgm:t>
        <a:bodyPr/>
        <a:lstStyle/>
        <a:p>
          <a:endParaRPr lang="es-ES"/>
        </a:p>
      </dgm:t>
    </dgm:pt>
    <dgm:pt modelId="{959D95E5-694F-49AC-9302-757DFB585794}">
      <dgm:prSet/>
      <dgm:spPr/>
      <dgm:t>
        <a:bodyPr/>
        <a:lstStyle/>
        <a:p>
          <a:r>
            <a:rPr lang="es-ES" dirty="0"/>
            <a:t>Referencia a la vulnerabilidad en la adecuación del espacio público y la tecnología utilizada  para la población </a:t>
          </a:r>
        </a:p>
      </dgm:t>
    </dgm:pt>
    <dgm:pt modelId="{B55F93D0-E025-4E59-8B77-CF9C245C9ECE}" type="parTrans" cxnId="{05454CCA-D88D-4D3F-B598-380372388CBC}">
      <dgm:prSet/>
      <dgm:spPr/>
      <dgm:t>
        <a:bodyPr/>
        <a:lstStyle/>
        <a:p>
          <a:endParaRPr lang="es-ES"/>
        </a:p>
      </dgm:t>
    </dgm:pt>
    <dgm:pt modelId="{AF799C9F-4ABB-4367-9A25-0DBDDC1C0ED1}" type="sibTrans" cxnId="{05454CCA-D88D-4D3F-B598-380372388CBC}">
      <dgm:prSet/>
      <dgm:spPr/>
      <dgm:t>
        <a:bodyPr/>
        <a:lstStyle/>
        <a:p>
          <a:endParaRPr lang="es-ES"/>
        </a:p>
      </dgm:t>
    </dgm:pt>
    <dgm:pt modelId="{E3D45154-FB71-4BC8-B93E-7843C8D4B152}" type="pres">
      <dgm:prSet presAssocID="{EA7F4AE9-5BA5-4444-A2E7-3274F981713B}" presName="linearFlow" presStyleCnt="0">
        <dgm:presLayoutVars>
          <dgm:dir/>
          <dgm:resizeHandles val="exact"/>
        </dgm:presLayoutVars>
      </dgm:prSet>
      <dgm:spPr/>
    </dgm:pt>
    <dgm:pt modelId="{E8408023-DC10-4374-BB8F-24081FBC141E}" type="pres">
      <dgm:prSet presAssocID="{EB72EBA5-01FD-4E05-A490-25ED71145F95}" presName="composite" presStyleCnt="0"/>
      <dgm:spPr/>
    </dgm:pt>
    <dgm:pt modelId="{41BC68A0-298F-4917-A310-E198F01C596F}" type="pres">
      <dgm:prSet presAssocID="{EB72EBA5-01FD-4E05-A490-25ED71145F95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áquina de digitalización de huellas digitales"/>
        </a:ext>
      </dgm:extLst>
    </dgm:pt>
    <dgm:pt modelId="{FCBF5020-0674-40F9-A0BA-A25B06038C30}" type="pres">
      <dgm:prSet presAssocID="{EB72EBA5-01FD-4E05-A490-25ED71145F95}" presName="txShp" presStyleLbl="node1" presStyleIdx="0" presStyleCnt="4">
        <dgm:presLayoutVars>
          <dgm:bulletEnabled val="1"/>
        </dgm:presLayoutVars>
      </dgm:prSet>
      <dgm:spPr/>
    </dgm:pt>
    <dgm:pt modelId="{C6F74EC4-C996-4134-B924-F46AB7432831}" type="pres">
      <dgm:prSet presAssocID="{A43C5B14-BFF2-4EEA-964C-C20FDE087AAB}" presName="spacing" presStyleCnt="0"/>
      <dgm:spPr/>
    </dgm:pt>
    <dgm:pt modelId="{28707BED-E65D-4C2A-8F8B-1D32A06EC082}" type="pres">
      <dgm:prSet presAssocID="{4F854473-1088-4DB3-9233-48A0EEBC8ABE}" presName="composite" presStyleCnt="0"/>
      <dgm:spPr/>
    </dgm:pt>
    <dgm:pt modelId="{D8DF02DE-2AD1-4484-AAFC-E177D8D37C55}" type="pres">
      <dgm:prSet presAssocID="{4F854473-1088-4DB3-9233-48A0EEBC8ABE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Una sombra de una antena de radio grande"/>
        </a:ext>
      </dgm:extLst>
    </dgm:pt>
    <dgm:pt modelId="{5D697C36-F725-4F33-94AF-EE217FE8CC05}" type="pres">
      <dgm:prSet presAssocID="{4F854473-1088-4DB3-9233-48A0EEBC8ABE}" presName="txShp" presStyleLbl="node1" presStyleIdx="1" presStyleCnt="4">
        <dgm:presLayoutVars>
          <dgm:bulletEnabled val="1"/>
        </dgm:presLayoutVars>
      </dgm:prSet>
      <dgm:spPr/>
    </dgm:pt>
    <dgm:pt modelId="{4EB1C757-20A3-4111-BFA6-8E287181AB8C}" type="pres">
      <dgm:prSet presAssocID="{631159C1-8489-4656-8145-65B3175B76C2}" presName="spacing" presStyleCnt="0"/>
      <dgm:spPr/>
    </dgm:pt>
    <dgm:pt modelId="{8403F8FC-D5E7-4C59-8B88-FC31A6245F08}" type="pres">
      <dgm:prSet presAssocID="{BEADAE12-D6BC-4586-89AD-D1A04A31237F}" presName="composite" presStyleCnt="0"/>
      <dgm:spPr/>
    </dgm:pt>
    <dgm:pt modelId="{57BCB9C6-07D1-43E9-9DA6-CC4A3A6AB440}" type="pres">
      <dgm:prSet presAssocID="{BEADAE12-D6BC-4586-89AD-D1A04A31237F}" presName="imgShp" presStyleLbl="fgImgPlace1" presStyleIdx="2" presStyleCnt="4" custLinFactNeighborY="998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extLst>
        <a:ext uri="{E40237B7-FDA0-4F09-8148-C483321AD2D9}">
          <dgm14:cNvPr xmlns:dgm14="http://schemas.microsoft.com/office/drawing/2010/diagram" id="0" name="" descr="Entrada delantera de edificio, con puerta delantera, escalera de madera con barandilla de metal, suelo de madera, luz de techo y claraboya"/>
        </a:ext>
      </dgm:extLst>
    </dgm:pt>
    <dgm:pt modelId="{FD01FF86-787C-4EF5-814E-6395AE1628D0}" type="pres">
      <dgm:prSet presAssocID="{BEADAE12-D6BC-4586-89AD-D1A04A31237F}" presName="txShp" presStyleLbl="node1" presStyleIdx="2" presStyleCnt="4">
        <dgm:presLayoutVars>
          <dgm:bulletEnabled val="1"/>
        </dgm:presLayoutVars>
      </dgm:prSet>
      <dgm:spPr/>
    </dgm:pt>
    <dgm:pt modelId="{2FB497BE-6D90-45C3-BD25-0DD056B1BC8D}" type="pres">
      <dgm:prSet presAssocID="{54337404-BAC8-4C2E-A70A-1C182F9DBF3B}" presName="spacing" presStyleCnt="0"/>
      <dgm:spPr/>
    </dgm:pt>
    <dgm:pt modelId="{DC0CFD11-2397-41B5-98C9-7DCEB9D2C8C0}" type="pres">
      <dgm:prSet presAssocID="{959D95E5-694F-49AC-9302-757DFB585794}" presName="composite" presStyleCnt="0"/>
      <dgm:spPr/>
    </dgm:pt>
    <dgm:pt modelId="{4319070E-CDD4-49A1-92F8-8D937AF0D506}" type="pres">
      <dgm:prSet presAssocID="{959D95E5-694F-49AC-9302-757DFB585794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Doctor con paciente"/>
        </a:ext>
      </dgm:extLst>
    </dgm:pt>
    <dgm:pt modelId="{5AF3DE8A-DD73-4E8D-AA4E-29E3DF6DBE08}" type="pres">
      <dgm:prSet presAssocID="{959D95E5-694F-49AC-9302-757DFB585794}" presName="txShp" presStyleLbl="node1" presStyleIdx="3" presStyleCnt="4">
        <dgm:presLayoutVars>
          <dgm:bulletEnabled val="1"/>
        </dgm:presLayoutVars>
      </dgm:prSet>
      <dgm:spPr/>
    </dgm:pt>
  </dgm:ptLst>
  <dgm:cxnLst>
    <dgm:cxn modelId="{81FD533F-DF11-4962-9A78-12A4FFD5CB4A}" srcId="{EA7F4AE9-5BA5-4444-A2E7-3274F981713B}" destId="{4F854473-1088-4DB3-9233-48A0EEBC8ABE}" srcOrd="1" destOrd="0" parTransId="{B221EE7A-0748-45BE-A960-6344ED7ECAE6}" sibTransId="{631159C1-8489-4656-8145-65B3175B76C2}"/>
    <dgm:cxn modelId="{A0DC9744-5B3F-47F7-998B-D8F809E102A5}" type="presOf" srcId="{EA7F4AE9-5BA5-4444-A2E7-3274F981713B}" destId="{E3D45154-FB71-4BC8-B93E-7843C8D4B152}" srcOrd="0" destOrd="0" presId="urn:microsoft.com/office/officeart/2005/8/layout/vList3"/>
    <dgm:cxn modelId="{35092253-4849-44A2-96E8-EF191D1D6E42}" type="presOf" srcId="{4F854473-1088-4DB3-9233-48A0EEBC8ABE}" destId="{5D697C36-F725-4F33-94AF-EE217FE8CC05}" srcOrd="0" destOrd="0" presId="urn:microsoft.com/office/officeart/2005/8/layout/vList3"/>
    <dgm:cxn modelId="{9E657D5A-8E14-4396-836A-5D8679367D85}" type="presOf" srcId="{EB72EBA5-01FD-4E05-A490-25ED71145F95}" destId="{FCBF5020-0674-40F9-A0BA-A25B06038C30}" srcOrd="0" destOrd="0" presId="urn:microsoft.com/office/officeart/2005/8/layout/vList3"/>
    <dgm:cxn modelId="{05454CCA-D88D-4D3F-B598-380372388CBC}" srcId="{EA7F4AE9-5BA5-4444-A2E7-3274F981713B}" destId="{959D95E5-694F-49AC-9302-757DFB585794}" srcOrd="3" destOrd="0" parTransId="{B55F93D0-E025-4E59-8B77-CF9C245C9ECE}" sibTransId="{AF799C9F-4ABB-4367-9A25-0DBDDC1C0ED1}"/>
    <dgm:cxn modelId="{CEF553CB-D575-4110-B6B8-B00A96B330D8}" type="presOf" srcId="{959D95E5-694F-49AC-9302-757DFB585794}" destId="{5AF3DE8A-DD73-4E8D-AA4E-29E3DF6DBE08}" srcOrd="0" destOrd="0" presId="urn:microsoft.com/office/officeart/2005/8/layout/vList3"/>
    <dgm:cxn modelId="{346438D6-3458-4FD7-B200-78951C610FDE}" srcId="{EA7F4AE9-5BA5-4444-A2E7-3274F981713B}" destId="{BEADAE12-D6BC-4586-89AD-D1A04A31237F}" srcOrd="2" destOrd="0" parTransId="{6125350D-60BD-42EC-BE2C-A851F9B6E3C0}" sibTransId="{54337404-BAC8-4C2E-A70A-1C182F9DBF3B}"/>
    <dgm:cxn modelId="{69F653DF-D8A1-4900-A6B8-3F880E83E62E}" srcId="{EA7F4AE9-5BA5-4444-A2E7-3274F981713B}" destId="{EB72EBA5-01FD-4E05-A490-25ED71145F95}" srcOrd="0" destOrd="0" parTransId="{F5CF849C-6705-4D3C-80B2-CA372CDDC006}" sibTransId="{A43C5B14-BFF2-4EEA-964C-C20FDE087AAB}"/>
    <dgm:cxn modelId="{CEF4FBF7-7DCE-4BB4-8673-A72D30421B9C}" type="presOf" srcId="{BEADAE12-D6BC-4586-89AD-D1A04A31237F}" destId="{FD01FF86-787C-4EF5-814E-6395AE1628D0}" srcOrd="0" destOrd="0" presId="urn:microsoft.com/office/officeart/2005/8/layout/vList3"/>
    <dgm:cxn modelId="{5C9DD8E4-28C1-49EC-965A-261D50BC482A}" type="presParOf" srcId="{E3D45154-FB71-4BC8-B93E-7843C8D4B152}" destId="{E8408023-DC10-4374-BB8F-24081FBC141E}" srcOrd="0" destOrd="0" presId="urn:microsoft.com/office/officeart/2005/8/layout/vList3"/>
    <dgm:cxn modelId="{2084C8F4-7DB4-438F-B56C-B37B0E03636E}" type="presParOf" srcId="{E8408023-DC10-4374-BB8F-24081FBC141E}" destId="{41BC68A0-298F-4917-A310-E198F01C596F}" srcOrd="0" destOrd="0" presId="urn:microsoft.com/office/officeart/2005/8/layout/vList3"/>
    <dgm:cxn modelId="{3E69ED04-01E0-46A6-9176-66928BDC3C96}" type="presParOf" srcId="{E8408023-DC10-4374-BB8F-24081FBC141E}" destId="{FCBF5020-0674-40F9-A0BA-A25B06038C30}" srcOrd="1" destOrd="0" presId="urn:microsoft.com/office/officeart/2005/8/layout/vList3"/>
    <dgm:cxn modelId="{25DDB45F-1967-4E0B-9640-CDA568271887}" type="presParOf" srcId="{E3D45154-FB71-4BC8-B93E-7843C8D4B152}" destId="{C6F74EC4-C996-4134-B924-F46AB7432831}" srcOrd="1" destOrd="0" presId="urn:microsoft.com/office/officeart/2005/8/layout/vList3"/>
    <dgm:cxn modelId="{47561E7F-D9A0-4A65-95F1-81549849A8BD}" type="presParOf" srcId="{E3D45154-FB71-4BC8-B93E-7843C8D4B152}" destId="{28707BED-E65D-4C2A-8F8B-1D32A06EC082}" srcOrd="2" destOrd="0" presId="urn:microsoft.com/office/officeart/2005/8/layout/vList3"/>
    <dgm:cxn modelId="{A4DD9A92-B8B2-404D-A8A8-CA6B98441E3F}" type="presParOf" srcId="{28707BED-E65D-4C2A-8F8B-1D32A06EC082}" destId="{D8DF02DE-2AD1-4484-AAFC-E177D8D37C55}" srcOrd="0" destOrd="0" presId="urn:microsoft.com/office/officeart/2005/8/layout/vList3"/>
    <dgm:cxn modelId="{ED3D1D24-B354-46F0-B204-6165CDE5EC65}" type="presParOf" srcId="{28707BED-E65D-4C2A-8F8B-1D32A06EC082}" destId="{5D697C36-F725-4F33-94AF-EE217FE8CC05}" srcOrd="1" destOrd="0" presId="urn:microsoft.com/office/officeart/2005/8/layout/vList3"/>
    <dgm:cxn modelId="{00A46985-9BD6-4182-8083-2EF574A477EE}" type="presParOf" srcId="{E3D45154-FB71-4BC8-B93E-7843C8D4B152}" destId="{4EB1C757-20A3-4111-BFA6-8E287181AB8C}" srcOrd="3" destOrd="0" presId="urn:microsoft.com/office/officeart/2005/8/layout/vList3"/>
    <dgm:cxn modelId="{E044912F-248E-48FC-BD67-F202B193BDBC}" type="presParOf" srcId="{E3D45154-FB71-4BC8-B93E-7843C8D4B152}" destId="{8403F8FC-D5E7-4C59-8B88-FC31A6245F08}" srcOrd="4" destOrd="0" presId="urn:microsoft.com/office/officeart/2005/8/layout/vList3"/>
    <dgm:cxn modelId="{57A231D9-C5D9-4D04-9FDF-F6768AF34962}" type="presParOf" srcId="{8403F8FC-D5E7-4C59-8B88-FC31A6245F08}" destId="{57BCB9C6-07D1-43E9-9DA6-CC4A3A6AB440}" srcOrd="0" destOrd="0" presId="urn:microsoft.com/office/officeart/2005/8/layout/vList3"/>
    <dgm:cxn modelId="{568382D9-3CD0-435B-81A4-2F972B592917}" type="presParOf" srcId="{8403F8FC-D5E7-4C59-8B88-FC31A6245F08}" destId="{FD01FF86-787C-4EF5-814E-6395AE1628D0}" srcOrd="1" destOrd="0" presId="urn:microsoft.com/office/officeart/2005/8/layout/vList3"/>
    <dgm:cxn modelId="{40DCC33A-2734-4618-87D2-3C09E8814DA7}" type="presParOf" srcId="{E3D45154-FB71-4BC8-B93E-7843C8D4B152}" destId="{2FB497BE-6D90-45C3-BD25-0DD056B1BC8D}" srcOrd="5" destOrd="0" presId="urn:microsoft.com/office/officeart/2005/8/layout/vList3"/>
    <dgm:cxn modelId="{78B92165-36AB-47B9-B358-180A923F304D}" type="presParOf" srcId="{E3D45154-FB71-4BC8-B93E-7843C8D4B152}" destId="{DC0CFD11-2397-41B5-98C9-7DCEB9D2C8C0}" srcOrd="6" destOrd="0" presId="urn:microsoft.com/office/officeart/2005/8/layout/vList3"/>
    <dgm:cxn modelId="{66C580F8-042D-4AE3-B88F-387F8EEDF7BA}" type="presParOf" srcId="{DC0CFD11-2397-41B5-98C9-7DCEB9D2C8C0}" destId="{4319070E-CDD4-49A1-92F8-8D937AF0D506}" srcOrd="0" destOrd="0" presId="urn:microsoft.com/office/officeart/2005/8/layout/vList3"/>
    <dgm:cxn modelId="{B0487563-9474-4D27-AADB-E093133A96E6}" type="presParOf" srcId="{DC0CFD11-2397-41B5-98C9-7DCEB9D2C8C0}" destId="{5AF3DE8A-DD73-4E8D-AA4E-29E3DF6DBE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5A7EA4-274E-46BE-B210-32E5DF46971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D33A96-4D6E-4C4F-9C6D-BBEE71883C6F}">
      <dgm:prSet/>
      <dgm:spPr/>
      <dgm:t>
        <a:bodyPr/>
        <a:lstStyle/>
        <a:p>
          <a:r>
            <a:rPr lang="es-ES" dirty="0"/>
            <a:t>COVID- 19 , como factor catalizador de la puesta en marcha de políticas públicas que presten atención a las condiciones de salud pública en las viviendas: Espacios Verdes </a:t>
          </a:r>
          <a:endParaRPr lang="en-US" dirty="0"/>
        </a:p>
      </dgm:t>
    </dgm:pt>
    <dgm:pt modelId="{0747EA5B-3C08-486D-9245-21B7DC8B5F38}" type="parTrans" cxnId="{6764A19D-6A64-48B4-9902-26F850A6F2B4}">
      <dgm:prSet/>
      <dgm:spPr/>
      <dgm:t>
        <a:bodyPr/>
        <a:lstStyle/>
        <a:p>
          <a:endParaRPr lang="en-US"/>
        </a:p>
      </dgm:t>
    </dgm:pt>
    <dgm:pt modelId="{CF077FD7-7A75-4C14-BE08-7F1E01DFB119}" type="sibTrans" cxnId="{6764A19D-6A64-48B4-9902-26F850A6F2B4}">
      <dgm:prSet/>
      <dgm:spPr/>
      <dgm:t>
        <a:bodyPr/>
        <a:lstStyle/>
        <a:p>
          <a:endParaRPr lang="en-US"/>
        </a:p>
      </dgm:t>
    </dgm:pt>
    <dgm:pt modelId="{6C6AFF97-820D-4236-95D6-B98A129EF8B7}">
      <dgm:prSet/>
      <dgm:spPr/>
      <dgm:t>
        <a:bodyPr/>
        <a:lstStyle/>
        <a:p>
          <a:r>
            <a:rPr lang="es-ES"/>
            <a:t>El  </a:t>
          </a:r>
          <a:r>
            <a:rPr lang="es-ES" b="1"/>
            <a:t>Eu Green Deal : </a:t>
          </a:r>
          <a:endParaRPr lang="en-US"/>
        </a:p>
      </dgm:t>
    </dgm:pt>
    <dgm:pt modelId="{E9B9C7E4-642D-42EF-B0D5-CE4E4E26778C}" type="parTrans" cxnId="{EF43B319-6C12-4898-A9BF-8D523A9D9B2E}">
      <dgm:prSet/>
      <dgm:spPr/>
      <dgm:t>
        <a:bodyPr/>
        <a:lstStyle/>
        <a:p>
          <a:endParaRPr lang="en-US"/>
        </a:p>
      </dgm:t>
    </dgm:pt>
    <dgm:pt modelId="{80C466EE-6529-430C-B9F0-E387DF8D7DC5}" type="sibTrans" cxnId="{EF43B319-6C12-4898-A9BF-8D523A9D9B2E}">
      <dgm:prSet/>
      <dgm:spPr/>
      <dgm:t>
        <a:bodyPr/>
        <a:lstStyle/>
        <a:p>
          <a:endParaRPr lang="en-US"/>
        </a:p>
      </dgm:t>
    </dgm:pt>
    <dgm:pt modelId="{E24ABB79-2995-4FA0-B006-6A02C3E95EC0}">
      <dgm:prSet/>
      <dgm:spPr/>
      <dgm:t>
        <a:bodyPr/>
        <a:lstStyle/>
        <a:p>
          <a:r>
            <a:rPr lang="en-US"/>
            <a:t>Como mejorar la eficiencia energética de las edificaciones sin aumentar el coste de tal forma que se incrementen las vulnerabilidades en el acceso al mercado de la Vivienda ( alquiler de Vivienda rehabilitada energéticamente), </a:t>
          </a:r>
        </a:p>
      </dgm:t>
    </dgm:pt>
    <dgm:pt modelId="{EBAF840E-F956-4E22-AE6C-1F105D4E6A0F}" type="parTrans" cxnId="{99DB06F9-52EE-43BD-B88C-C1C1E7574F43}">
      <dgm:prSet/>
      <dgm:spPr/>
      <dgm:t>
        <a:bodyPr/>
        <a:lstStyle/>
        <a:p>
          <a:endParaRPr lang="en-US"/>
        </a:p>
      </dgm:t>
    </dgm:pt>
    <dgm:pt modelId="{D4E751F7-7E5C-4D2E-B99C-2C9193D01D8C}" type="sibTrans" cxnId="{99DB06F9-52EE-43BD-B88C-C1C1E7574F43}">
      <dgm:prSet/>
      <dgm:spPr/>
      <dgm:t>
        <a:bodyPr/>
        <a:lstStyle/>
        <a:p>
          <a:endParaRPr lang="en-US"/>
        </a:p>
      </dgm:t>
    </dgm:pt>
    <dgm:pt modelId="{0575F414-586A-4724-9B95-442AD13E14EE}" type="pres">
      <dgm:prSet presAssocID="{885A7EA4-274E-46BE-B210-32E5DF46971D}" presName="linear" presStyleCnt="0">
        <dgm:presLayoutVars>
          <dgm:animLvl val="lvl"/>
          <dgm:resizeHandles val="exact"/>
        </dgm:presLayoutVars>
      </dgm:prSet>
      <dgm:spPr/>
    </dgm:pt>
    <dgm:pt modelId="{A7E7F68A-856B-4FF9-BDD1-BEBA6E389540}" type="pres">
      <dgm:prSet presAssocID="{91D33A96-4D6E-4C4F-9C6D-BBEE71883C6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EE0765-8F35-4F60-9C66-C00E66CE7FE3}" type="pres">
      <dgm:prSet presAssocID="{CF077FD7-7A75-4C14-BE08-7F1E01DFB119}" presName="spacer" presStyleCnt="0"/>
      <dgm:spPr/>
    </dgm:pt>
    <dgm:pt modelId="{84912353-F15C-4A32-80CA-F6A58E714F91}" type="pres">
      <dgm:prSet presAssocID="{6C6AFF97-820D-4236-95D6-B98A129EF8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7D2CD3-3B1E-4860-BA56-BE6E68F9CB90}" type="pres">
      <dgm:prSet presAssocID="{80C466EE-6529-430C-B9F0-E387DF8D7DC5}" presName="spacer" presStyleCnt="0"/>
      <dgm:spPr/>
    </dgm:pt>
    <dgm:pt modelId="{9D854CF9-833E-403D-9C6B-6C5E2B148F26}" type="pres">
      <dgm:prSet presAssocID="{E24ABB79-2995-4FA0-B006-6A02C3E95EC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F43B319-6C12-4898-A9BF-8D523A9D9B2E}" srcId="{885A7EA4-274E-46BE-B210-32E5DF46971D}" destId="{6C6AFF97-820D-4236-95D6-B98A129EF8B7}" srcOrd="1" destOrd="0" parTransId="{E9B9C7E4-642D-42EF-B0D5-CE4E4E26778C}" sibTransId="{80C466EE-6529-430C-B9F0-E387DF8D7DC5}"/>
    <dgm:cxn modelId="{AC681943-6BE6-4BD2-9032-2B0ECED024DE}" type="presOf" srcId="{E24ABB79-2995-4FA0-B006-6A02C3E95EC0}" destId="{9D854CF9-833E-403D-9C6B-6C5E2B148F26}" srcOrd="0" destOrd="0" presId="urn:microsoft.com/office/officeart/2005/8/layout/vList2"/>
    <dgm:cxn modelId="{50048767-EB9E-49C3-92BF-248D3E93F7AC}" type="presOf" srcId="{885A7EA4-274E-46BE-B210-32E5DF46971D}" destId="{0575F414-586A-4724-9B95-442AD13E14EE}" srcOrd="0" destOrd="0" presId="urn:microsoft.com/office/officeart/2005/8/layout/vList2"/>
    <dgm:cxn modelId="{1BE97373-0ED1-4EC8-A7DE-72189DB94199}" type="presOf" srcId="{91D33A96-4D6E-4C4F-9C6D-BBEE71883C6F}" destId="{A7E7F68A-856B-4FF9-BDD1-BEBA6E389540}" srcOrd="0" destOrd="0" presId="urn:microsoft.com/office/officeart/2005/8/layout/vList2"/>
    <dgm:cxn modelId="{4A088391-E1E2-4504-92F1-22FAE440E203}" type="presOf" srcId="{6C6AFF97-820D-4236-95D6-B98A129EF8B7}" destId="{84912353-F15C-4A32-80CA-F6A58E714F91}" srcOrd="0" destOrd="0" presId="urn:microsoft.com/office/officeart/2005/8/layout/vList2"/>
    <dgm:cxn modelId="{6764A19D-6A64-48B4-9902-26F850A6F2B4}" srcId="{885A7EA4-274E-46BE-B210-32E5DF46971D}" destId="{91D33A96-4D6E-4C4F-9C6D-BBEE71883C6F}" srcOrd="0" destOrd="0" parTransId="{0747EA5B-3C08-486D-9245-21B7DC8B5F38}" sibTransId="{CF077FD7-7A75-4C14-BE08-7F1E01DFB119}"/>
    <dgm:cxn modelId="{99DB06F9-52EE-43BD-B88C-C1C1E7574F43}" srcId="{885A7EA4-274E-46BE-B210-32E5DF46971D}" destId="{E24ABB79-2995-4FA0-B006-6A02C3E95EC0}" srcOrd="2" destOrd="0" parTransId="{EBAF840E-F956-4E22-AE6C-1F105D4E6A0F}" sibTransId="{D4E751F7-7E5C-4D2E-B99C-2C9193D01D8C}"/>
    <dgm:cxn modelId="{A2E23C79-E46F-4C0C-8F4E-E949A6803853}" type="presParOf" srcId="{0575F414-586A-4724-9B95-442AD13E14EE}" destId="{A7E7F68A-856B-4FF9-BDD1-BEBA6E389540}" srcOrd="0" destOrd="0" presId="urn:microsoft.com/office/officeart/2005/8/layout/vList2"/>
    <dgm:cxn modelId="{7193B936-A6AB-4F51-9C7D-EBFFB21841B2}" type="presParOf" srcId="{0575F414-586A-4724-9B95-442AD13E14EE}" destId="{99EE0765-8F35-4F60-9C66-C00E66CE7FE3}" srcOrd="1" destOrd="0" presId="urn:microsoft.com/office/officeart/2005/8/layout/vList2"/>
    <dgm:cxn modelId="{200F2EA1-2879-4C4C-AC9B-57D6799C09D5}" type="presParOf" srcId="{0575F414-586A-4724-9B95-442AD13E14EE}" destId="{84912353-F15C-4A32-80CA-F6A58E714F91}" srcOrd="2" destOrd="0" presId="urn:microsoft.com/office/officeart/2005/8/layout/vList2"/>
    <dgm:cxn modelId="{637B68AB-1280-4370-8F43-8C228F2D56D3}" type="presParOf" srcId="{0575F414-586A-4724-9B95-442AD13E14EE}" destId="{9F7D2CD3-3B1E-4860-BA56-BE6E68F9CB90}" srcOrd="3" destOrd="0" presId="urn:microsoft.com/office/officeart/2005/8/layout/vList2"/>
    <dgm:cxn modelId="{F19D9644-EAB1-4292-A146-747AE1928FFA}" type="presParOf" srcId="{0575F414-586A-4724-9B95-442AD13E14EE}" destId="{9D854CF9-833E-403D-9C6B-6C5E2B148F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7FFD0-E535-4FBA-9A5A-F7A4F7D18D23}">
      <dsp:nvSpPr>
        <dsp:cNvPr id="0" name=""/>
        <dsp:cNvSpPr/>
      </dsp:nvSpPr>
      <dsp:spPr>
        <a:xfrm>
          <a:off x="2173811" y="141585"/>
          <a:ext cx="1233766" cy="1233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400" kern="1200"/>
            <a:t>Estudios</a:t>
          </a:r>
          <a:endParaRPr lang="en-US" sz="1400" kern="1200"/>
        </a:p>
      </dsp:txBody>
      <dsp:txXfrm>
        <a:off x="2173811" y="141585"/>
        <a:ext cx="1233766" cy="1233766"/>
      </dsp:txXfrm>
    </dsp:sp>
    <dsp:sp modelId="{F937420D-5314-44AF-B1CE-94CEFFEC03E2}">
      <dsp:nvSpPr>
        <dsp:cNvPr id="0" name=""/>
        <dsp:cNvSpPr/>
      </dsp:nvSpPr>
      <dsp:spPr>
        <a:xfrm>
          <a:off x="-288" y="63696"/>
          <a:ext cx="3485755" cy="3485755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D01EC3-42E5-4D2D-82F4-EB8B1DC1884E}">
      <dsp:nvSpPr>
        <dsp:cNvPr id="0" name=""/>
        <dsp:cNvSpPr/>
      </dsp:nvSpPr>
      <dsp:spPr>
        <a:xfrm>
          <a:off x="2173811" y="2237796"/>
          <a:ext cx="1233766" cy="1233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400" kern="1200"/>
            <a:t>Informes</a:t>
          </a:r>
          <a:endParaRPr lang="en-US" sz="1400" kern="1200"/>
        </a:p>
      </dsp:txBody>
      <dsp:txXfrm>
        <a:off x="2173811" y="2237796"/>
        <a:ext cx="1233766" cy="1233766"/>
      </dsp:txXfrm>
    </dsp:sp>
    <dsp:sp modelId="{958AB218-065F-4AEA-A103-BD0D1549C2FB}">
      <dsp:nvSpPr>
        <dsp:cNvPr id="0" name=""/>
        <dsp:cNvSpPr/>
      </dsp:nvSpPr>
      <dsp:spPr>
        <a:xfrm>
          <a:off x="-288" y="63696"/>
          <a:ext cx="3485755" cy="3485755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03372A-8989-4149-8B81-CB60C128F06D}">
      <dsp:nvSpPr>
        <dsp:cNvPr id="0" name=""/>
        <dsp:cNvSpPr/>
      </dsp:nvSpPr>
      <dsp:spPr>
        <a:xfrm>
          <a:off x="77600" y="2237796"/>
          <a:ext cx="1233766" cy="1233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400" kern="1200"/>
            <a:t>Documentos preparatorios</a:t>
          </a:r>
          <a:endParaRPr lang="en-US" sz="1400" kern="1200"/>
        </a:p>
      </dsp:txBody>
      <dsp:txXfrm>
        <a:off x="77600" y="2237796"/>
        <a:ext cx="1233766" cy="1233766"/>
      </dsp:txXfrm>
    </dsp:sp>
    <dsp:sp modelId="{947ACF24-F260-4A92-B973-18587C83DD41}">
      <dsp:nvSpPr>
        <dsp:cNvPr id="0" name=""/>
        <dsp:cNvSpPr/>
      </dsp:nvSpPr>
      <dsp:spPr>
        <a:xfrm>
          <a:off x="-288" y="63696"/>
          <a:ext cx="3485755" cy="3485755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CF7D54-C4EB-4761-9324-5D1EE691BFD1}">
      <dsp:nvSpPr>
        <dsp:cNvPr id="0" name=""/>
        <dsp:cNvSpPr/>
      </dsp:nvSpPr>
      <dsp:spPr>
        <a:xfrm>
          <a:off x="77600" y="141585"/>
          <a:ext cx="1233766" cy="1233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400" kern="1200"/>
            <a:t>¿son instrumentos políticos o Jurídicos</a:t>
          </a:r>
          <a:r>
            <a:rPr lang="en-US" sz="1400" kern="1200"/>
            <a:t>?</a:t>
          </a:r>
        </a:p>
      </dsp:txBody>
      <dsp:txXfrm>
        <a:off x="77600" y="141585"/>
        <a:ext cx="1233766" cy="1233766"/>
      </dsp:txXfrm>
    </dsp:sp>
    <dsp:sp modelId="{F0198CFD-B1FB-4F5E-811D-FE430FEAB4C8}">
      <dsp:nvSpPr>
        <dsp:cNvPr id="0" name=""/>
        <dsp:cNvSpPr/>
      </dsp:nvSpPr>
      <dsp:spPr>
        <a:xfrm>
          <a:off x="-288" y="63696"/>
          <a:ext cx="3485755" cy="3485755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0F51D-F862-CD41-BD3A-B04CB9A9E4FE}">
      <dsp:nvSpPr>
        <dsp:cNvPr id="0" name=""/>
        <dsp:cNvSpPr/>
      </dsp:nvSpPr>
      <dsp:spPr>
        <a:xfrm rot="5400000">
          <a:off x="-325890" y="328796"/>
          <a:ext cx="2172606" cy="15208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/>
            <a:t>Nueva Agenda Urbana de Naciones Unidas, de 20 de octubre de 2016, en el marco de la Conferencia Habitat III de Naciones Unidas, celebrada en Quito</a:t>
          </a:r>
        </a:p>
      </dsp:txBody>
      <dsp:txXfrm rot="-5400000">
        <a:off x="1" y="763317"/>
        <a:ext cx="1520824" cy="651782"/>
      </dsp:txXfrm>
    </dsp:sp>
    <dsp:sp modelId="{F4EAAD18-2E94-D746-80D6-190D40AF3FCA}">
      <dsp:nvSpPr>
        <dsp:cNvPr id="0" name=""/>
        <dsp:cNvSpPr/>
      </dsp:nvSpPr>
      <dsp:spPr>
        <a:xfrm rot="5400000">
          <a:off x="2159595" y="-635865"/>
          <a:ext cx="1412194" cy="2689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08A4E-E930-6F49-BADC-C032564F58B6}">
      <dsp:nvSpPr>
        <dsp:cNvPr id="0" name=""/>
        <dsp:cNvSpPr/>
      </dsp:nvSpPr>
      <dsp:spPr>
        <a:xfrm rot="5400000">
          <a:off x="-325890" y="2232486"/>
          <a:ext cx="2172606" cy="15208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Agenda 2030. ODS núm. 11</a:t>
          </a:r>
        </a:p>
      </dsp:txBody>
      <dsp:txXfrm rot="-5400000">
        <a:off x="1" y="2667007"/>
        <a:ext cx="1520824" cy="651782"/>
      </dsp:txXfrm>
    </dsp:sp>
    <dsp:sp modelId="{28FC2E15-7D3D-0849-B529-DBAA2B5BBB40}">
      <dsp:nvSpPr>
        <dsp:cNvPr id="0" name=""/>
        <dsp:cNvSpPr/>
      </dsp:nvSpPr>
      <dsp:spPr>
        <a:xfrm rot="5400000">
          <a:off x="2159595" y="1267824"/>
          <a:ext cx="1412194" cy="26897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1F707-53D4-4EF4-8723-BD4F25B01C79}">
      <dsp:nvSpPr>
        <dsp:cNvPr id="0" name=""/>
        <dsp:cNvSpPr/>
      </dsp:nvSpPr>
      <dsp:spPr>
        <a:xfrm>
          <a:off x="0" y="1178"/>
          <a:ext cx="3834836" cy="59720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E551C-6214-4700-88AA-0285B6AD3AEE}">
      <dsp:nvSpPr>
        <dsp:cNvPr id="0" name=""/>
        <dsp:cNvSpPr/>
      </dsp:nvSpPr>
      <dsp:spPr>
        <a:xfrm>
          <a:off x="180653" y="135548"/>
          <a:ext cx="328460" cy="3284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CB869-89A4-4D6E-A480-9B63422E9229}">
      <dsp:nvSpPr>
        <dsp:cNvPr id="0" name=""/>
        <dsp:cNvSpPr/>
      </dsp:nvSpPr>
      <dsp:spPr>
        <a:xfrm>
          <a:off x="689767" y="1178"/>
          <a:ext cx="3145068" cy="597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04" tIns="63204" rIns="63204" bIns="6320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Mobility</a:t>
          </a:r>
          <a:endParaRPr lang="en-US" sz="1500" kern="1200"/>
        </a:p>
      </dsp:txBody>
      <dsp:txXfrm>
        <a:off x="689767" y="1178"/>
        <a:ext cx="3145068" cy="597201"/>
      </dsp:txXfrm>
    </dsp:sp>
    <dsp:sp modelId="{D0A4F50B-FBD3-410F-AF21-6F7A1FDC5A64}">
      <dsp:nvSpPr>
        <dsp:cNvPr id="0" name=""/>
        <dsp:cNvSpPr/>
      </dsp:nvSpPr>
      <dsp:spPr>
        <a:xfrm>
          <a:off x="0" y="747680"/>
          <a:ext cx="3834836" cy="59720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9E941-9D77-4B12-83EC-04FE9A0510FB}">
      <dsp:nvSpPr>
        <dsp:cNvPr id="0" name=""/>
        <dsp:cNvSpPr/>
      </dsp:nvSpPr>
      <dsp:spPr>
        <a:xfrm>
          <a:off x="180653" y="882050"/>
          <a:ext cx="328460" cy="3284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0CFB3-8332-4511-A944-511DB9B0650D}">
      <dsp:nvSpPr>
        <dsp:cNvPr id="0" name=""/>
        <dsp:cNvSpPr/>
      </dsp:nvSpPr>
      <dsp:spPr>
        <a:xfrm>
          <a:off x="689767" y="747680"/>
          <a:ext cx="3145068" cy="597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04" tIns="63204" rIns="63204" bIns="6320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Use of common spaces and áreas</a:t>
          </a:r>
          <a:endParaRPr lang="en-US" sz="1500" kern="1200"/>
        </a:p>
      </dsp:txBody>
      <dsp:txXfrm>
        <a:off x="689767" y="747680"/>
        <a:ext cx="3145068" cy="597201"/>
      </dsp:txXfrm>
    </dsp:sp>
    <dsp:sp modelId="{1F725A69-4C0D-4595-94D7-55B9B5248A83}">
      <dsp:nvSpPr>
        <dsp:cNvPr id="0" name=""/>
        <dsp:cNvSpPr/>
      </dsp:nvSpPr>
      <dsp:spPr>
        <a:xfrm>
          <a:off x="0" y="1494182"/>
          <a:ext cx="3834836" cy="59720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D4C4B-FE13-4155-8C6F-356BFA1EF171}">
      <dsp:nvSpPr>
        <dsp:cNvPr id="0" name=""/>
        <dsp:cNvSpPr/>
      </dsp:nvSpPr>
      <dsp:spPr>
        <a:xfrm>
          <a:off x="180653" y="1628552"/>
          <a:ext cx="328460" cy="3284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D78E4-9A41-4FC4-A419-C3F4C82519DB}">
      <dsp:nvSpPr>
        <dsp:cNvPr id="0" name=""/>
        <dsp:cNvSpPr/>
      </dsp:nvSpPr>
      <dsp:spPr>
        <a:xfrm>
          <a:off x="689767" y="1494182"/>
          <a:ext cx="3145068" cy="597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04" tIns="63204" rIns="63204" bIns="6320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Value of Communications and Technology</a:t>
          </a:r>
          <a:endParaRPr lang="en-US" sz="1500" kern="1200"/>
        </a:p>
      </dsp:txBody>
      <dsp:txXfrm>
        <a:off x="689767" y="1494182"/>
        <a:ext cx="3145068" cy="597201"/>
      </dsp:txXfrm>
    </dsp:sp>
    <dsp:sp modelId="{D38E97CB-96DB-4C2D-87DA-672A8024C17A}">
      <dsp:nvSpPr>
        <dsp:cNvPr id="0" name=""/>
        <dsp:cNvSpPr/>
      </dsp:nvSpPr>
      <dsp:spPr>
        <a:xfrm>
          <a:off x="0" y="2240684"/>
          <a:ext cx="3834836" cy="59720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40D2B-0800-43A3-B9EC-8CA0FEA38FEF}">
      <dsp:nvSpPr>
        <dsp:cNvPr id="0" name=""/>
        <dsp:cNvSpPr/>
      </dsp:nvSpPr>
      <dsp:spPr>
        <a:xfrm>
          <a:off x="180653" y="2375054"/>
          <a:ext cx="328460" cy="3284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258B0-39C1-4FD1-A576-622B7DC9380E}">
      <dsp:nvSpPr>
        <dsp:cNvPr id="0" name=""/>
        <dsp:cNvSpPr/>
      </dsp:nvSpPr>
      <dsp:spPr>
        <a:xfrm>
          <a:off x="689767" y="2240684"/>
          <a:ext cx="3145068" cy="597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204" tIns="63204" rIns="63204" bIns="6320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Ecosistemic approach</a:t>
          </a:r>
          <a:endParaRPr lang="en-US" sz="1500" kern="1200"/>
        </a:p>
      </dsp:txBody>
      <dsp:txXfrm>
        <a:off x="689767" y="2240684"/>
        <a:ext cx="3145068" cy="597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64E7C-B7A3-4B86-A793-B64D0CCD417F}">
      <dsp:nvSpPr>
        <dsp:cNvPr id="0" name=""/>
        <dsp:cNvSpPr/>
      </dsp:nvSpPr>
      <dsp:spPr>
        <a:xfrm>
          <a:off x="0" y="398"/>
          <a:ext cx="7886700" cy="932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CD588-0794-442D-A4E7-881B6245A8D8}">
      <dsp:nvSpPr>
        <dsp:cNvPr id="0" name=""/>
        <dsp:cNvSpPr/>
      </dsp:nvSpPr>
      <dsp:spPr>
        <a:xfrm>
          <a:off x="282069" y="210202"/>
          <a:ext cx="512853" cy="512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7275F-DDC5-4ECD-87B6-8424802ADC4A}">
      <dsp:nvSpPr>
        <dsp:cNvPr id="0" name=""/>
        <dsp:cNvSpPr/>
      </dsp:nvSpPr>
      <dsp:spPr>
        <a:xfrm>
          <a:off x="1076991" y="398"/>
          <a:ext cx="68097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Greening the buildings and spaces</a:t>
          </a:r>
          <a:endParaRPr lang="en-US" sz="2500" kern="1200"/>
        </a:p>
      </dsp:txBody>
      <dsp:txXfrm>
        <a:off x="1076991" y="398"/>
        <a:ext cx="6809708" cy="932460"/>
      </dsp:txXfrm>
    </dsp:sp>
    <dsp:sp modelId="{64C7575E-586F-4708-BEC7-FDE10CE96E1F}">
      <dsp:nvSpPr>
        <dsp:cNvPr id="0" name=""/>
        <dsp:cNvSpPr/>
      </dsp:nvSpPr>
      <dsp:spPr>
        <a:xfrm>
          <a:off x="0" y="1165973"/>
          <a:ext cx="7886700" cy="932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2513D-3C05-4D68-986F-39DE1E5FA505}">
      <dsp:nvSpPr>
        <dsp:cNvPr id="0" name=""/>
        <dsp:cNvSpPr/>
      </dsp:nvSpPr>
      <dsp:spPr>
        <a:xfrm>
          <a:off x="282069" y="1375777"/>
          <a:ext cx="512853" cy="512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B082D-61CF-4D1E-AE76-0C4E24B4DEBE}">
      <dsp:nvSpPr>
        <dsp:cNvPr id="0" name=""/>
        <dsp:cNvSpPr/>
      </dsp:nvSpPr>
      <dsp:spPr>
        <a:xfrm>
          <a:off x="1076991" y="1165973"/>
          <a:ext cx="68097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Smart- homes as part of sustainability</a:t>
          </a:r>
          <a:endParaRPr lang="en-US" sz="2500" kern="1200"/>
        </a:p>
      </dsp:txBody>
      <dsp:txXfrm>
        <a:off x="1076991" y="1165973"/>
        <a:ext cx="6809708" cy="932460"/>
      </dsp:txXfrm>
    </dsp:sp>
    <dsp:sp modelId="{A9C29F59-D657-4CF1-8118-32B8A3B8F646}">
      <dsp:nvSpPr>
        <dsp:cNvPr id="0" name=""/>
        <dsp:cNvSpPr/>
      </dsp:nvSpPr>
      <dsp:spPr>
        <a:xfrm>
          <a:off x="0" y="2331549"/>
          <a:ext cx="7886700" cy="932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BFFB6-C36D-4B1C-9848-C946A7BFFEF9}">
      <dsp:nvSpPr>
        <dsp:cNvPr id="0" name=""/>
        <dsp:cNvSpPr/>
      </dsp:nvSpPr>
      <dsp:spPr>
        <a:xfrm>
          <a:off x="282069" y="2541352"/>
          <a:ext cx="512853" cy="512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4FFD5-E8D2-43F3-A73F-B81A529D0CE8}">
      <dsp:nvSpPr>
        <dsp:cNvPr id="0" name=""/>
        <dsp:cNvSpPr/>
      </dsp:nvSpPr>
      <dsp:spPr>
        <a:xfrm>
          <a:off x="1076991" y="2331549"/>
          <a:ext cx="6809708" cy="93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685" tIns="98685" rIns="98685" bIns="986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Housing and spaces must be healthier and prevent diseases </a:t>
          </a:r>
        </a:p>
      </dsp:txBody>
      <dsp:txXfrm>
        <a:off x="1076991" y="2331549"/>
        <a:ext cx="6809708" cy="9324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53BA-0006-46D1-9C4E-B85F0F8F72D0}">
      <dsp:nvSpPr>
        <dsp:cNvPr id="0" name=""/>
        <dsp:cNvSpPr/>
      </dsp:nvSpPr>
      <dsp:spPr>
        <a:xfrm>
          <a:off x="994830" y="2884"/>
          <a:ext cx="952171" cy="9521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A823C-F8FC-44E6-8C38-44EB7376DF58}">
      <dsp:nvSpPr>
        <dsp:cNvPr id="0" name=""/>
        <dsp:cNvSpPr/>
      </dsp:nvSpPr>
      <dsp:spPr>
        <a:xfrm>
          <a:off x="1197752" y="205806"/>
          <a:ext cx="546328" cy="5463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49A19-346C-4BF6-B49E-9D1BB8308E1F}">
      <dsp:nvSpPr>
        <dsp:cNvPr id="0" name=""/>
        <dsp:cNvSpPr/>
      </dsp:nvSpPr>
      <dsp:spPr>
        <a:xfrm>
          <a:off x="690447" y="1251634"/>
          <a:ext cx="1560937" cy="62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Based in the idea of governance</a:t>
          </a:r>
          <a:endParaRPr lang="en-US" sz="1100" kern="1200"/>
        </a:p>
      </dsp:txBody>
      <dsp:txXfrm>
        <a:off x="690447" y="1251634"/>
        <a:ext cx="1560937" cy="624375"/>
      </dsp:txXfrm>
    </dsp:sp>
    <dsp:sp modelId="{ED8CA086-0863-4B76-BA06-8C8ED7C374A3}">
      <dsp:nvSpPr>
        <dsp:cNvPr id="0" name=""/>
        <dsp:cNvSpPr/>
      </dsp:nvSpPr>
      <dsp:spPr>
        <a:xfrm>
          <a:off x="2828932" y="2884"/>
          <a:ext cx="952171" cy="9521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DFA5EA-B291-430E-94A6-21D97E7DA8EE}">
      <dsp:nvSpPr>
        <dsp:cNvPr id="0" name=""/>
        <dsp:cNvSpPr/>
      </dsp:nvSpPr>
      <dsp:spPr>
        <a:xfrm>
          <a:off x="3031854" y="205806"/>
          <a:ext cx="546328" cy="5463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B01E2-3CD3-4A3C-BD86-D6280A84F357}">
      <dsp:nvSpPr>
        <dsp:cNvPr id="0" name=""/>
        <dsp:cNvSpPr/>
      </dsp:nvSpPr>
      <dsp:spPr>
        <a:xfrm>
          <a:off x="2524549" y="1251634"/>
          <a:ext cx="1560937" cy="62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With the introduction of data management </a:t>
          </a:r>
          <a:endParaRPr lang="en-US" sz="1100" kern="1200"/>
        </a:p>
      </dsp:txBody>
      <dsp:txXfrm>
        <a:off x="2524549" y="1251634"/>
        <a:ext cx="1560937" cy="624375"/>
      </dsp:txXfrm>
    </dsp:sp>
    <dsp:sp modelId="{07758698-8621-4E5A-B13B-C12B903E2360}">
      <dsp:nvSpPr>
        <dsp:cNvPr id="0" name=""/>
        <dsp:cNvSpPr/>
      </dsp:nvSpPr>
      <dsp:spPr>
        <a:xfrm>
          <a:off x="994830" y="2266244"/>
          <a:ext cx="952171" cy="9521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D43DB-7269-4DF6-82A9-CB14464B03BD}">
      <dsp:nvSpPr>
        <dsp:cNvPr id="0" name=""/>
        <dsp:cNvSpPr/>
      </dsp:nvSpPr>
      <dsp:spPr>
        <a:xfrm>
          <a:off x="1197752" y="2469165"/>
          <a:ext cx="546328" cy="5463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7C36C-8993-43D4-A922-28562ECEBC0A}">
      <dsp:nvSpPr>
        <dsp:cNvPr id="0" name=""/>
        <dsp:cNvSpPr/>
      </dsp:nvSpPr>
      <dsp:spPr>
        <a:xfrm>
          <a:off x="690447" y="3514994"/>
          <a:ext cx="1560937" cy="62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Focussed in sustainable development and the SDG, </a:t>
          </a:r>
          <a:endParaRPr lang="en-US" sz="1100" kern="1200"/>
        </a:p>
      </dsp:txBody>
      <dsp:txXfrm>
        <a:off x="690447" y="3514994"/>
        <a:ext cx="1560937" cy="624375"/>
      </dsp:txXfrm>
    </dsp:sp>
    <dsp:sp modelId="{1BF925BC-CACE-4112-82B6-19ABE3DA2298}">
      <dsp:nvSpPr>
        <dsp:cNvPr id="0" name=""/>
        <dsp:cNvSpPr/>
      </dsp:nvSpPr>
      <dsp:spPr>
        <a:xfrm>
          <a:off x="2828932" y="2266244"/>
          <a:ext cx="952171" cy="9521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4C531-0CF7-4400-91B5-A7FDD5099F78}">
      <dsp:nvSpPr>
        <dsp:cNvPr id="0" name=""/>
        <dsp:cNvSpPr/>
      </dsp:nvSpPr>
      <dsp:spPr>
        <a:xfrm>
          <a:off x="3031854" y="2469165"/>
          <a:ext cx="546328" cy="5463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A9D83-8598-4BD4-B0F6-FB7B48DEF9BB}">
      <dsp:nvSpPr>
        <dsp:cNvPr id="0" name=""/>
        <dsp:cNvSpPr/>
      </dsp:nvSpPr>
      <dsp:spPr>
        <a:xfrm>
          <a:off x="2524549" y="3514994"/>
          <a:ext cx="1560937" cy="62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Connected with other regional policies</a:t>
          </a:r>
          <a:endParaRPr lang="en-US" sz="1100" kern="1200"/>
        </a:p>
      </dsp:txBody>
      <dsp:txXfrm>
        <a:off x="2524549" y="3514994"/>
        <a:ext cx="1560937" cy="624375"/>
      </dsp:txXfrm>
    </dsp:sp>
    <dsp:sp modelId="{73CEF6E8-642E-49EA-B079-ED31F0A4B61D}">
      <dsp:nvSpPr>
        <dsp:cNvPr id="0" name=""/>
        <dsp:cNvSpPr/>
      </dsp:nvSpPr>
      <dsp:spPr>
        <a:xfrm>
          <a:off x="994830" y="4529603"/>
          <a:ext cx="952171" cy="9521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38CB9-9D5B-4128-8926-6253A40FD072}">
      <dsp:nvSpPr>
        <dsp:cNvPr id="0" name=""/>
        <dsp:cNvSpPr/>
      </dsp:nvSpPr>
      <dsp:spPr>
        <a:xfrm>
          <a:off x="1197752" y="4732525"/>
          <a:ext cx="546328" cy="5463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329F9-E5D8-41A3-BF99-73B921040613}">
      <dsp:nvSpPr>
        <dsp:cNvPr id="0" name=""/>
        <dsp:cNvSpPr/>
      </dsp:nvSpPr>
      <dsp:spPr>
        <a:xfrm>
          <a:off x="690447" y="5778353"/>
          <a:ext cx="1560937" cy="62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Empowering local authorities and preventing vulnerabilities</a:t>
          </a:r>
          <a:endParaRPr lang="en-US" sz="1100" kern="1200"/>
        </a:p>
      </dsp:txBody>
      <dsp:txXfrm>
        <a:off x="690447" y="5778353"/>
        <a:ext cx="1560937" cy="624375"/>
      </dsp:txXfrm>
    </dsp:sp>
    <dsp:sp modelId="{31445DFC-48A3-4086-8E8E-F88EBB1CBC62}">
      <dsp:nvSpPr>
        <dsp:cNvPr id="0" name=""/>
        <dsp:cNvSpPr/>
      </dsp:nvSpPr>
      <dsp:spPr>
        <a:xfrm>
          <a:off x="2828932" y="4529603"/>
          <a:ext cx="952171" cy="95217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394B1-D35A-4B43-BADD-E2CF22EF6EAF}">
      <dsp:nvSpPr>
        <dsp:cNvPr id="0" name=""/>
        <dsp:cNvSpPr/>
      </dsp:nvSpPr>
      <dsp:spPr>
        <a:xfrm>
          <a:off x="3031854" y="4732525"/>
          <a:ext cx="546328" cy="5463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85ADA-BCA7-448E-879C-E1B129304844}">
      <dsp:nvSpPr>
        <dsp:cNvPr id="0" name=""/>
        <dsp:cNvSpPr/>
      </dsp:nvSpPr>
      <dsp:spPr>
        <a:xfrm>
          <a:off x="2524549" y="5778353"/>
          <a:ext cx="1560937" cy="62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Connected with the Smart-cities movement </a:t>
          </a:r>
          <a:endParaRPr lang="en-US" sz="1100" kern="1200"/>
        </a:p>
      </dsp:txBody>
      <dsp:txXfrm>
        <a:off x="2524549" y="5778353"/>
        <a:ext cx="1560937" cy="6243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C89F1-7270-4D0C-9432-5CDB7EBBC9BD}">
      <dsp:nvSpPr>
        <dsp:cNvPr id="0" name=""/>
        <dsp:cNvSpPr/>
      </dsp:nvSpPr>
      <dsp:spPr>
        <a:xfrm>
          <a:off x="1933822" y="610418"/>
          <a:ext cx="817780" cy="8177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99C3370C-61D1-439D-B080-7788CB0A8D1B}">
      <dsp:nvSpPr>
        <dsp:cNvPr id="0" name=""/>
        <dsp:cNvSpPr/>
      </dsp:nvSpPr>
      <dsp:spPr>
        <a:xfrm>
          <a:off x="1831599" y="0"/>
          <a:ext cx="1022226" cy="5568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Complementariamente viene a aprobarse el </a:t>
          </a:r>
          <a:r>
            <a:rPr lang="en-US" sz="600" b="1" kern="1200"/>
            <a:t>Nuevo Plan de Acción para la Economía Circular  por una Europa más Liimpia y más competitiva,</a:t>
          </a:r>
          <a:r>
            <a:rPr lang="en-US" sz="600" kern="1200"/>
            <a:t> (COM/2020/98 final)</a:t>
          </a:r>
          <a:endParaRPr lang="es-ES" sz="600" kern="1200"/>
        </a:p>
      </dsp:txBody>
      <dsp:txXfrm>
        <a:off x="1831599" y="0"/>
        <a:ext cx="1022226" cy="556854"/>
      </dsp:txXfrm>
    </dsp:sp>
    <dsp:sp modelId="{CD55F973-79A4-4C50-9AE2-D6934FA9A83D}">
      <dsp:nvSpPr>
        <dsp:cNvPr id="0" name=""/>
        <dsp:cNvSpPr/>
      </dsp:nvSpPr>
      <dsp:spPr>
        <a:xfrm>
          <a:off x="2199260" y="763686"/>
          <a:ext cx="817780" cy="81778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01DA829D-262E-485C-9B36-A510EA66C445}">
      <dsp:nvSpPr>
        <dsp:cNvPr id="0" name=""/>
        <dsp:cNvSpPr/>
      </dsp:nvSpPr>
      <dsp:spPr>
        <a:xfrm>
          <a:off x="3077693" y="530337"/>
          <a:ext cx="968729" cy="6098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Atención a las cadena de valor</a:t>
          </a:r>
          <a:endParaRPr lang="es-ES" sz="600" kern="1200"/>
        </a:p>
      </dsp:txBody>
      <dsp:txXfrm>
        <a:off x="3077693" y="530337"/>
        <a:ext cx="968729" cy="609888"/>
      </dsp:txXfrm>
    </dsp:sp>
    <dsp:sp modelId="{1AD276E5-DF42-41F9-8DE4-1B7FEB90B200}">
      <dsp:nvSpPr>
        <dsp:cNvPr id="0" name=""/>
        <dsp:cNvSpPr/>
      </dsp:nvSpPr>
      <dsp:spPr>
        <a:xfrm>
          <a:off x="2199260" y="1070221"/>
          <a:ext cx="817780" cy="81778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7635BBC-12F1-486C-88FB-0615997AB750}">
      <dsp:nvSpPr>
        <dsp:cNvPr id="0" name=""/>
        <dsp:cNvSpPr/>
      </dsp:nvSpPr>
      <dsp:spPr>
        <a:xfrm>
          <a:off x="3077693" y="1439867"/>
          <a:ext cx="968729" cy="6814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Circularidad en el proceso de producción</a:t>
          </a:r>
          <a:endParaRPr lang="es-ES" sz="600" kern="1200"/>
        </a:p>
      </dsp:txBody>
      <dsp:txXfrm>
        <a:off x="3077693" y="1439867"/>
        <a:ext cx="968729" cy="681484"/>
      </dsp:txXfrm>
    </dsp:sp>
    <dsp:sp modelId="{E12CF69E-252C-4ED9-B63F-91E3421E8873}">
      <dsp:nvSpPr>
        <dsp:cNvPr id="0" name=""/>
        <dsp:cNvSpPr/>
      </dsp:nvSpPr>
      <dsp:spPr>
        <a:xfrm>
          <a:off x="1933822" y="1223754"/>
          <a:ext cx="817780" cy="81778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B271AB0-8DD3-4DF4-8AE5-4091FC43118A}">
      <dsp:nvSpPr>
        <dsp:cNvPr id="0" name=""/>
        <dsp:cNvSpPr/>
      </dsp:nvSpPr>
      <dsp:spPr>
        <a:xfrm>
          <a:off x="1831599" y="2094834"/>
          <a:ext cx="1022226" cy="5568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Política de Residuos</a:t>
          </a:r>
          <a:endParaRPr lang="es-ES" sz="600" kern="1200"/>
        </a:p>
      </dsp:txBody>
      <dsp:txXfrm>
        <a:off x="1831599" y="2094834"/>
        <a:ext cx="1022226" cy="556854"/>
      </dsp:txXfrm>
    </dsp:sp>
    <dsp:sp modelId="{B23C38A3-ABD2-4EC5-A694-B6A263CD1C1C}">
      <dsp:nvSpPr>
        <dsp:cNvPr id="0" name=""/>
        <dsp:cNvSpPr/>
      </dsp:nvSpPr>
      <dsp:spPr>
        <a:xfrm>
          <a:off x="1668384" y="1070221"/>
          <a:ext cx="817780" cy="81778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B7D89F7-281B-4431-A9FB-CD34665DEEF1}">
      <dsp:nvSpPr>
        <dsp:cNvPr id="0" name=""/>
        <dsp:cNvSpPr/>
      </dsp:nvSpPr>
      <dsp:spPr>
        <a:xfrm>
          <a:off x="639002" y="1439867"/>
          <a:ext cx="968729" cy="6814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Creando Ciudades Circulares</a:t>
          </a:r>
          <a:endParaRPr lang="es-ES" sz="600" kern="1200"/>
        </a:p>
      </dsp:txBody>
      <dsp:txXfrm>
        <a:off x="639002" y="1439867"/>
        <a:ext cx="968729" cy="681484"/>
      </dsp:txXfrm>
    </dsp:sp>
    <dsp:sp modelId="{B1045DD0-6C77-4048-B902-48E63FF4E8F9}">
      <dsp:nvSpPr>
        <dsp:cNvPr id="0" name=""/>
        <dsp:cNvSpPr/>
      </dsp:nvSpPr>
      <dsp:spPr>
        <a:xfrm>
          <a:off x="1668384" y="763686"/>
          <a:ext cx="817780" cy="8177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CEC15653-6913-4EA7-990A-CB728E04A94C}">
      <dsp:nvSpPr>
        <dsp:cNvPr id="0" name=""/>
        <dsp:cNvSpPr/>
      </dsp:nvSpPr>
      <dsp:spPr>
        <a:xfrm>
          <a:off x="639002" y="530337"/>
          <a:ext cx="968729" cy="6814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Política Transversal Vinculada al Cambio Climático y la Neutralidad Carbónica.</a:t>
          </a:r>
          <a:endParaRPr lang="es-ES" sz="600" kern="1200"/>
        </a:p>
      </dsp:txBody>
      <dsp:txXfrm>
        <a:off x="639002" y="530337"/>
        <a:ext cx="968729" cy="681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01465-9268-42DE-811B-855E1C870564}">
      <dsp:nvSpPr>
        <dsp:cNvPr id="0" name=""/>
        <dsp:cNvSpPr/>
      </dsp:nvSpPr>
      <dsp:spPr>
        <a:xfrm>
          <a:off x="0" y="399975"/>
          <a:ext cx="2348466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Ghetorization</a:t>
          </a:r>
          <a:endParaRPr lang="en-US" sz="1900" kern="1200"/>
        </a:p>
      </dsp:txBody>
      <dsp:txXfrm>
        <a:off x="36845" y="436820"/>
        <a:ext cx="2274776" cy="681087"/>
      </dsp:txXfrm>
    </dsp:sp>
    <dsp:sp modelId="{45B9B8B3-11F6-4973-819C-D7D407435EC4}">
      <dsp:nvSpPr>
        <dsp:cNvPr id="0" name=""/>
        <dsp:cNvSpPr/>
      </dsp:nvSpPr>
      <dsp:spPr>
        <a:xfrm>
          <a:off x="0" y="1209473"/>
          <a:ext cx="2348466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Smartness and gentrification process</a:t>
          </a:r>
          <a:endParaRPr lang="en-US" sz="1900" kern="1200"/>
        </a:p>
      </dsp:txBody>
      <dsp:txXfrm>
        <a:off x="36845" y="1246318"/>
        <a:ext cx="2274776" cy="681087"/>
      </dsp:txXfrm>
    </dsp:sp>
    <dsp:sp modelId="{6495B8BE-492C-474A-ADBB-6D99EE3EFDD2}">
      <dsp:nvSpPr>
        <dsp:cNvPr id="0" name=""/>
        <dsp:cNvSpPr/>
      </dsp:nvSpPr>
      <dsp:spPr>
        <a:xfrm>
          <a:off x="0" y="2018971"/>
          <a:ext cx="2348466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Smart- </a:t>
          </a:r>
          <a:r>
            <a:rPr lang="es-ES" sz="1900" kern="1200" dirty="0" err="1"/>
            <a:t>turistic</a:t>
          </a:r>
          <a:r>
            <a:rPr lang="es-ES" sz="1900" kern="1200" dirty="0"/>
            <a:t> </a:t>
          </a:r>
          <a:r>
            <a:rPr lang="es-ES" sz="1900" kern="1200" dirty="0" err="1"/>
            <a:t>housing</a:t>
          </a:r>
          <a:endParaRPr lang="en-US" sz="1900" kern="1200" dirty="0"/>
        </a:p>
      </dsp:txBody>
      <dsp:txXfrm>
        <a:off x="36845" y="2055816"/>
        <a:ext cx="2274776" cy="681087"/>
      </dsp:txXfrm>
    </dsp:sp>
    <dsp:sp modelId="{E7769CC4-C7DB-4063-9DA1-AEC17F0D764F}">
      <dsp:nvSpPr>
        <dsp:cNvPr id="0" name=""/>
        <dsp:cNvSpPr/>
      </dsp:nvSpPr>
      <dsp:spPr>
        <a:xfrm>
          <a:off x="0" y="2828468"/>
          <a:ext cx="2348466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AI and Climate change in Cities </a:t>
          </a:r>
        </a:p>
      </dsp:txBody>
      <dsp:txXfrm>
        <a:off x="36845" y="2865313"/>
        <a:ext cx="2274776" cy="6810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FFBDC-5059-47CC-AFC7-2B0FBAB1E03F}">
      <dsp:nvSpPr>
        <dsp:cNvPr id="0" name=""/>
        <dsp:cNvSpPr/>
      </dsp:nvSpPr>
      <dsp:spPr>
        <a:xfrm>
          <a:off x="0" y="4550"/>
          <a:ext cx="7607426" cy="10589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ACD8C-8818-43AE-9B16-999D0794EC89}">
      <dsp:nvSpPr>
        <dsp:cNvPr id="0" name=""/>
        <dsp:cNvSpPr/>
      </dsp:nvSpPr>
      <dsp:spPr>
        <a:xfrm>
          <a:off x="320341" y="242820"/>
          <a:ext cx="582438" cy="5824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4C18A-C84B-4DB6-A09A-775A5BA93752}">
      <dsp:nvSpPr>
        <dsp:cNvPr id="0" name=""/>
        <dsp:cNvSpPr/>
      </dsp:nvSpPr>
      <dsp:spPr>
        <a:xfrm>
          <a:off x="1223120" y="4550"/>
          <a:ext cx="6383109" cy="1058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75" tIns="112075" rIns="112075" bIns="1120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Definición de Indicadores para identificar y calificar una ciudad como inteligente</a:t>
          </a:r>
          <a:endParaRPr lang="en-US" sz="1600" kern="1200"/>
        </a:p>
      </dsp:txBody>
      <dsp:txXfrm>
        <a:off x="1223120" y="4550"/>
        <a:ext cx="6383109" cy="1058978"/>
      </dsp:txXfrm>
    </dsp:sp>
    <dsp:sp modelId="{2D5F7266-7E0F-41AC-90ED-FEF619F77EEC}">
      <dsp:nvSpPr>
        <dsp:cNvPr id="0" name=""/>
        <dsp:cNvSpPr/>
      </dsp:nvSpPr>
      <dsp:spPr>
        <a:xfrm>
          <a:off x="0" y="1328273"/>
          <a:ext cx="7607426" cy="10589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2A4E3-9EE2-4F74-9B70-EF385293E64B}">
      <dsp:nvSpPr>
        <dsp:cNvPr id="0" name=""/>
        <dsp:cNvSpPr/>
      </dsp:nvSpPr>
      <dsp:spPr>
        <a:xfrm>
          <a:off x="320341" y="1566543"/>
          <a:ext cx="582438" cy="5824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FA759-4115-4FD9-9CA7-B1E214C76F4D}">
      <dsp:nvSpPr>
        <dsp:cNvPr id="0" name=""/>
        <dsp:cNvSpPr/>
      </dsp:nvSpPr>
      <dsp:spPr>
        <a:xfrm>
          <a:off x="1223120" y="1328273"/>
          <a:ext cx="6383109" cy="1058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75" tIns="112075" rIns="112075" bIns="1120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Expresión de las variables en documentos de soft-law administrativo</a:t>
          </a:r>
          <a:endParaRPr lang="en-US" sz="1600" kern="1200"/>
        </a:p>
      </dsp:txBody>
      <dsp:txXfrm>
        <a:off x="1223120" y="1328273"/>
        <a:ext cx="6383109" cy="1058978"/>
      </dsp:txXfrm>
    </dsp:sp>
    <dsp:sp modelId="{C431B638-731A-4F25-BC9F-1928582BB5D6}">
      <dsp:nvSpPr>
        <dsp:cNvPr id="0" name=""/>
        <dsp:cNvSpPr/>
      </dsp:nvSpPr>
      <dsp:spPr>
        <a:xfrm>
          <a:off x="0" y="2651997"/>
          <a:ext cx="7607426" cy="10589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7ADBD-D9D6-4CA7-B989-B3AE9FEFCE76}">
      <dsp:nvSpPr>
        <dsp:cNvPr id="0" name=""/>
        <dsp:cNvSpPr/>
      </dsp:nvSpPr>
      <dsp:spPr>
        <a:xfrm>
          <a:off x="320341" y="2890267"/>
          <a:ext cx="582438" cy="5824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1956C-2B07-4DB3-8357-0B767448748E}">
      <dsp:nvSpPr>
        <dsp:cNvPr id="0" name=""/>
        <dsp:cNvSpPr/>
      </dsp:nvSpPr>
      <dsp:spPr>
        <a:xfrm>
          <a:off x="1223120" y="2651997"/>
          <a:ext cx="3423341" cy="1058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75" tIns="112075" rIns="112075" bIns="1120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Expresión de interés – hacia una competencia de ciudades por la inteligencia territorial</a:t>
          </a:r>
          <a:endParaRPr lang="en-US" sz="1600" kern="1200" dirty="0"/>
        </a:p>
      </dsp:txBody>
      <dsp:txXfrm>
        <a:off x="1223120" y="2651997"/>
        <a:ext cx="3423341" cy="1058978"/>
      </dsp:txXfrm>
    </dsp:sp>
    <dsp:sp modelId="{C16B385E-A4AE-4960-8CCD-A988F745C31C}">
      <dsp:nvSpPr>
        <dsp:cNvPr id="0" name=""/>
        <dsp:cNvSpPr/>
      </dsp:nvSpPr>
      <dsp:spPr>
        <a:xfrm>
          <a:off x="4646462" y="2651997"/>
          <a:ext cx="2959768" cy="1058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75" tIns="112075" rIns="112075" bIns="11207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dirty="0"/>
        </a:p>
      </dsp:txBody>
      <dsp:txXfrm>
        <a:off x="4646462" y="2651997"/>
        <a:ext cx="2959768" cy="1058978"/>
      </dsp:txXfrm>
    </dsp:sp>
    <dsp:sp modelId="{DFE1D148-E481-4539-9B94-845C9BC47C83}">
      <dsp:nvSpPr>
        <dsp:cNvPr id="0" name=""/>
        <dsp:cNvSpPr/>
      </dsp:nvSpPr>
      <dsp:spPr>
        <a:xfrm>
          <a:off x="0" y="3975721"/>
          <a:ext cx="7607426" cy="10589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695D8-3786-4AA1-A69E-F0EEDD62F150}">
      <dsp:nvSpPr>
        <dsp:cNvPr id="0" name=""/>
        <dsp:cNvSpPr/>
      </dsp:nvSpPr>
      <dsp:spPr>
        <a:xfrm>
          <a:off x="320341" y="4213991"/>
          <a:ext cx="582438" cy="5824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495CC-54CA-4213-8838-BE84F1280AA0}">
      <dsp:nvSpPr>
        <dsp:cNvPr id="0" name=""/>
        <dsp:cNvSpPr/>
      </dsp:nvSpPr>
      <dsp:spPr>
        <a:xfrm>
          <a:off x="1223120" y="3975721"/>
          <a:ext cx="3423341" cy="1058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75" tIns="112075" rIns="112075" bIns="11207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Construcción de Ranking de ciudades e índices para medir el nivel de “inteligencia de una ciudad”.</a:t>
          </a:r>
          <a:endParaRPr lang="en-US" sz="1600" kern="1200"/>
        </a:p>
      </dsp:txBody>
      <dsp:txXfrm>
        <a:off x="1223120" y="3975721"/>
        <a:ext cx="3423341" cy="1058978"/>
      </dsp:txXfrm>
    </dsp:sp>
    <dsp:sp modelId="{66FCB16F-688F-4832-B866-1F2C19B150F6}">
      <dsp:nvSpPr>
        <dsp:cNvPr id="0" name=""/>
        <dsp:cNvSpPr/>
      </dsp:nvSpPr>
      <dsp:spPr>
        <a:xfrm>
          <a:off x="4646462" y="3975721"/>
          <a:ext cx="2959768" cy="1058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75" tIns="112075" rIns="112075" bIns="11207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(CIM) </a:t>
          </a:r>
          <a:r>
            <a:rPr lang="es-ES" sz="1100" kern="1200" dirty="0" err="1"/>
            <a:t>Cities</a:t>
          </a:r>
          <a:r>
            <a:rPr lang="es-ES" sz="1100" kern="1200" dirty="0"/>
            <a:t> in </a:t>
          </a:r>
          <a:r>
            <a:rPr lang="es-ES" sz="1100" kern="1200" dirty="0" err="1"/>
            <a:t>Motion</a:t>
          </a:r>
          <a:r>
            <a:rPr lang="es-ES" sz="1100" kern="1200" dirty="0"/>
            <a:t> 2020, 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Global City Index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Global Financial Center Index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Global Power City Index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Quality of Living City Ranking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Global </a:t>
          </a:r>
          <a:r>
            <a:rPr lang="en-US" sz="1100" kern="1200" dirty="0" err="1"/>
            <a:t>Livebility</a:t>
          </a:r>
          <a:r>
            <a:rPr lang="en-US" sz="1100" kern="1200" dirty="0"/>
            <a:t> Ranking 2019. ( The Economist)</a:t>
          </a:r>
        </a:p>
      </dsp:txBody>
      <dsp:txXfrm>
        <a:off x="4646462" y="3975721"/>
        <a:ext cx="2959768" cy="10589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F5020-0674-40F9-A0BA-A25B06038C30}">
      <dsp:nvSpPr>
        <dsp:cNvPr id="0" name=""/>
        <dsp:cNvSpPr/>
      </dsp:nvSpPr>
      <dsp:spPr>
        <a:xfrm rot="10800000">
          <a:off x="1557949" y="1154"/>
          <a:ext cx="5501020" cy="68941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01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La apuesta por la </a:t>
          </a:r>
          <a:r>
            <a:rPr lang="es-ES" sz="1300" kern="1200" dirty="0" err="1"/>
            <a:t>digitalizalización</a:t>
          </a:r>
          <a:r>
            <a:rPr lang="es-ES" sz="1300" kern="1200" dirty="0"/>
            <a:t> implica la necesidad de llevar  a cabo inversiones tendentes a mejorar las infraestructuras de </a:t>
          </a:r>
          <a:r>
            <a:rPr lang="es-ES" sz="1300" kern="1200" dirty="0" err="1"/>
            <a:t>Telecomuniaciones</a:t>
          </a:r>
          <a:r>
            <a:rPr lang="es-ES" sz="1300" kern="1200" dirty="0"/>
            <a:t>.</a:t>
          </a:r>
        </a:p>
      </dsp:txBody>
      <dsp:txXfrm rot="10800000">
        <a:off x="1730302" y="1154"/>
        <a:ext cx="5328667" cy="689414"/>
      </dsp:txXfrm>
    </dsp:sp>
    <dsp:sp modelId="{41BC68A0-298F-4917-A310-E198F01C596F}">
      <dsp:nvSpPr>
        <dsp:cNvPr id="0" name=""/>
        <dsp:cNvSpPr/>
      </dsp:nvSpPr>
      <dsp:spPr>
        <a:xfrm>
          <a:off x="1213241" y="1154"/>
          <a:ext cx="689414" cy="6894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97C36-F725-4F33-94AF-EE217FE8CC05}">
      <dsp:nvSpPr>
        <dsp:cNvPr id="0" name=""/>
        <dsp:cNvSpPr/>
      </dsp:nvSpPr>
      <dsp:spPr>
        <a:xfrm rot="10800000">
          <a:off x="1557949" y="896364"/>
          <a:ext cx="5501020" cy="689414"/>
        </a:xfrm>
        <a:prstGeom prst="homePlat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01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La regulación del sistema de Infraestructuras Comunes de comunicaciones</a:t>
          </a:r>
        </a:p>
      </dsp:txBody>
      <dsp:txXfrm rot="10800000">
        <a:off x="1730302" y="896364"/>
        <a:ext cx="5328667" cy="689414"/>
      </dsp:txXfrm>
    </dsp:sp>
    <dsp:sp modelId="{D8DF02DE-2AD1-4484-AAFC-E177D8D37C55}">
      <dsp:nvSpPr>
        <dsp:cNvPr id="0" name=""/>
        <dsp:cNvSpPr/>
      </dsp:nvSpPr>
      <dsp:spPr>
        <a:xfrm>
          <a:off x="1213241" y="896364"/>
          <a:ext cx="689414" cy="68941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1FF86-787C-4EF5-814E-6395AE1628D0}">
      <dsp:nvSpPr>
        <dsp:cNvPr id="0" name=""/>
        <dsp:cNvSpPr/>
      </dsp:nvSpPr>
      <dsp:spPr>
        <a:xfrm rot="10800000">
          <a:off x="1557949" y="1791575"/>
          <a:ext cx="5501020" cy="689414"/>
        </a:xfrm>
        <a:prstGeom prst="homePlat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01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Ley de Calidad de la Arquitectura Junio de 2022.: Previsiones sobre eficiencia energética, sostenibilidad, innovación tecnológica y viene a reconocer a la arquitectura cono un bien de interés general.</a:t>
          </a:r>
        </a:p>
      </dsp:txBody>
      <dsp:txXfrm rot="10800000">
        <a:off x="1730302" y="1791575"/>
        <a:ext cx="5328667" cy="689414"/>
      </dsp:txXfrm>
    </dsp:sp>
    <dsp:sp modelId="{57BCB9C6-07D1-43E9-9DA6-CC4A3A6AB440}">
      <dsp:nvSpPr>
        <dsp:cNvPr id="0" name=""/>
        <dsp:cNvSpPr/>
      </dsp:nvSpPr>
      <dsp:spPr>
        <a:xfrm>
          <a:off x="1213241" y="1860399"/>
          <a:ext cx="689414" cy="68941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3DE8A-DD73-4E8D-AA4E-29E3DF6DBE08}">
      <dsp:nvSpPr>
        <dsp:cNvPr id="0" name=""/>
        <dsp:cNvSpPr/>
      </dsp:nvSpPr>
      <dsp:spPr>
        <a:xfrm rot="10800000">
          <a:off x="1557949" y="2686785"/>
          <a:ext cx="5501020" cy="689414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013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Referencia a la vulnerabilidad en la adecuación del espacio público y la tecnología utilizada  para la población </a:t>
          </a:r>
        </a:p>
      </dsp:txBody>
      <dsp:txXfrm rot="10800000">
        <a:off x="1730302" y="2686785"/>
        <a:ext cx="5328667" cy="689414"/>
      </dsp:txXfrm>
    </dsp:sp>
    <dsp:sp modelId="{4319070E-CDD4-49A1-92F8-8D937AF0D506}">
      <dsp:nvSpPr>
        <dsp:cNvPr id="0" name=""/>
        <dsp:cNvSpPr/>
      </dsp:nvSpPr>
      <dsp:spPr>
        <a:xfrm>
          <a:off x="1213241" y="2686785"/>
          <a:ext cx="689414" cy="68941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7F68A-856B-4FF9-BDD1-BEBA6E389540}">
      <dsp:nvSpPr>
        <dsp:cNvPr id="0" name=""/>
        <dsp:cNvSpPr/>
      </dsp:nvSpPr>
      <dsp:spPr>
        <a:xfrm>
          <a:off x="0" y="334473"/>
          <a:ext cx="7607426" cy="1000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COVID- 19 , como factor catalizador de la puesta en marcha de políticas públicas que presten atención a las condiciones de salud pública en las viviendas: Espacios Verdes </a:t>
          </a:r>
          <a:endParaRPr lang="en-US" sz="1900" kern="1200" dirty="0"/>
        </a:p>
      </dsp:txBody>
      <dsp:txXfrm>
        <a:off x="48833" y="383306"/>
        <a:ext cx="7509760" cy="902684"/>
      </dsp:txXfrm>
    </dsp:sp>
    <dsp:sp modelId="{84912353-F15C-4A32-80CA-F6A58E714F91}">
      <dsp:nvSpPr>
        <dsp:cNvPr id="0" name=""/>
        <dsp:cNvSpPr/>
      </dsp:nvSpPr>
      <dsp:spPr>
        <a:xfrm>
          <a:off x="0" y="1389543"/>
          <a:ext cx="7607426" cy="1000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El  </a:t>
          </a:r>
          <a:r>
            <a:rPr lang="es-ES" sz="1900" b="1" kern="1200"/>
            <a:t>Eu Green Deal : </a:t>
          </a:r>
          <a:endParaRPr lang="en-US" sz="1900" kern="1200"/>
        </a:p>
      </dsp:txBody>
      <dsp:txXfrm>
        <a:off x="48833" y="1438376"/>
        <a:ext cx="7509760" cy="902684"/>
      </dsp:txXfrm>
    </dsp:sp>
    <dsp:sp modelId="{9D854CF9-833E-403D-9C6B-6C5E2B148F26}">
      <dsp:nvSpPr>
        <dsp:cNvPr id="0" name=""/>
        <dsp:cNvSpPr/>
      </dsp:nvSpPr>
      <dsp:spPr>
        <a:xfrm>
          <a:off x="0" y="2444614"/>
          <a:ext cx="7607426" cy="1000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Como mejorar la eficiencia energética de las edificaciones sin aumentar el coste de tal forma que se incrementen las vulnerabilidades en el acceso al mercado de la Vivienda ( alquiler de Vivienda rehabilitada energéticamente), </a:t>
          </a:r>
        </a:p>
      </dsp:txBody>
      <dsp:txXfrm>
        <a:off x="48833" y="2493447"/>
        <a:ext cx="7509760" cy="902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#1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7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2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636F-3589-5448-B4F2-7EC36DC4CEFB}" type="datetime1">
              <a:rPr lang="es-ES" smtClean="0"/>
              <a:t>25/10/2023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16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6F83-73A6-3B42-944A-67FA4D5BC299}" type="datetime1">
              <a:rPr lang="es-ES" smtClean="0"/>
              <a:t>25/10/2023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001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1" y="3085765"/>
            <a:ext cx="8474199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1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340864"/>
            <a:ext cx="8272211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19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393951"/>
            <a:ext cx="8272211" cy="214746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58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3896075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2030" y="2228004"/>
            <a:ext cx="389607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055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250891"/>
            <a:ext cx="3896077" cy="557784"/>
          </a:xfrm>
        </p:spPr>
        <p:txBody>
          <a:bodyPr anchor="ctr">
            <a:noAutofit/>
          </a:bodyPr>
          <a:lstStyle>
            <a:lvl1pPr marL="0" indent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5" y="2926053"/>
            <a:ext cx="389607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2029" y="2250893"/>
            <a:ext cx="3896078" cy="553373"/>
          </a:xfrm>
        </p:spPr>
        <p:txBody>
          <a:bodyPr anchor="ctr"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2028" y="2926053"/>
            <a:ext cx="3896078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27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9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7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BC2877-7F56-40AC-AFBB-FC976F5E48EE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E971A40-9A88-4AAB-84CE-9BDFA1F8B9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063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601201"/>
            <a:ext cx="2762042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3" y="933451"/>
            <a:ext cx="2273889" cy="1722419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697" y="1179829"/>
            <a:ext cx="4988243" cy="4658216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893" y="2836654"/>
            <a:ext cx="2273889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04464" y="6456917"/>
            <a:ext cx="21335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94" y="6452591"/>
            <a:ext cx="518790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8725" y="6456917"/>
            <a:ext cx="789383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917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641351"/>
            <a:ext cx="8468144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7"/>
            <a:ext cx="8272213" cy="99814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75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5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043613" y="599725"/>
            <a:ext cx="2765487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3150" y="863600"/>
            <a:ext cx="234315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863600"/>
            <a:ext cx="5371219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2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394" y="136525"/>
            <a:ext cx="8932069" cy="6584950"/>
          </a:xfrm>
          <a:solidFill>
            <a:schemeClr val="accent4">
              <a:lumMod val="50000"/>
            </a:schemeClr>
          </a:solidFill>
        </p:spPr>
        <p:txBody>
          <a:bodyPr lIns="1080000" t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EDCBE8D-BCDE-43F2-9C37-386C3705A5C2}"/>
              </a:ext>
            </a:extLst>
          </p:cNvPr>
          <p:cNvSpPr/>
          <p:nvPr userDrawn="1"/>
        </p:nvSpPr>
        <p:spPr>
          <a:xfrm>
            <a:off x="3958258" y="136801"/>
            <a:ext cx="4257287" cy="6584675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77803" y="3377803"/>
            <a:ext cx="6858000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783424E-B9B3-4D58-988A-26DEDF734F4E}"/>
              </a:ext>
            </a:extLst>
          </p:cNvPr>
          <p:cNvSpPr/>
          <p:nvPr userDrawn="1"/>
        </p:nvSpPr>
        <p:spPr>
          <a:xfrm>
            <a:off x="0" y="1"/>
            <a:ext cx="8215544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332BBED-D126-4DCA-9557-B488A96E405F}"/>
              </a:ext>
            </a:extLst>
          </p:cNvPr>
          <p:cNvSpPr/>
          <p:nvPr userDrawn="1"/>
        </p:nvSpPr>
        <p:spPr>
          <a:xfrm>
            <a:off x="0" y="6721476"/>
            <a:ext cx="8215544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783" y="3674373"/>
            <a:ext cx="3814238" cy="1870007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2743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3958258" y="0"/>
            <a:ext cx="4257287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</p:grp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394" y="136525"/>
            <a:ext cx="8113151" cy="6584950"/>
          </a:xfrm>
        </p:spPr>
        <p:txBody>
          <a:bodyPr lIns="1080000" tIns="0" r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2794427" y="1300357"/>
            <a:ext cx="6584950" cy="425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83FF27-EC9A-4B3B-8FC8-8C0B22BA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783" y="3674373"/>
            <a:ext cx="3814238" cy="1870007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49843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con imag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394" y="136525"/>
            <a:ext cx="8113151" cy="6584950"/>
          </a:xfrm>
        </p:spPr>
        <p:txBody>
          <a:bodyPr lIns="1080000" tIns="0" r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2794427" y="1300357"/>
            <a:ext cx="6584950" cy="425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783" y="3674373"/>
            <a:ext cx="3814238" cy="1870007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759791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ia de introducción larg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58258" y="136525"/>
            <a:ext cx="4257287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2794427" y="1300357"/>
            <a:ext cx="6584950" cy="425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12" name="Marcador de posición de contenido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4001" y="3674372"/>
            <a:ext cx="33336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3D56AE9-6D9F-474C-A5AA-1064B66023B2}"/>
              </a:ext>
            </a:extLst>
          </p:cNvPr>
          <p:cNvGrpSpPr/>
          <p:nvPr userDrawn="1"/>
        </p:nvGrpSpPr>
        <p:grpSpPr>
          <a:xfrm>
            <a:off x="3958259" y="0"/>
            <a:ext cx="4257286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5FC2C23-C626-4C00-83A4-E40C9C7E8F5A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6E2D5A7-6879-488F-81C7-1B8BA84D430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783" y="3674373"/>
            <a:ext cx="3814238" cy="720000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9783" y="4608000"/>
            <a:ext cx="3814238" cy="1800000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25626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CA47B37-80B0-5A4F-BDC3-DE42D5B2D34F}"/>
              </a:ext>
            </a:extLst>
          </p:cNvPr>
          <p:cNvSpPr/>
          <p:nvPr userDrawn="1"/>
        </p:nvSpPr>
        <p:spPr>
          <a:xfrm>
            <a:off x="475660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7" name="Marcador de posición de imagen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8545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850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A6AC2DF-47CD-A743-A120-FBE75B801CF3}"/>
              </a:ext>
            </a:extLst>
          </p:cNvPr>
          <p:cNvSpPr/>
          <p:nvPr userDrawn="1"/>
        </p:nvSpPr>
        <p:spPr>
          <a:xfrm>
            <a:off x="2073804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8" name="Marcador de posición de imagen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296689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21994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1994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7E0F6BC-FBF2-3048-B833-61609739028C}"/>
              </a:ext>
            </a:extLst>
          </p:cNvPr>
          <p:cNvSpPr/>
          <p:nvPr userDrawn="1"/>
        </p:nvSpPr>
        <p:spPr>
          <a:xfrm>
            <a:off x="3671948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9" name="Marcador de posición de imagen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894833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0139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20139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0B0310F-833E-864C-9FB7-B2B2A6714808}"/>
              </a:ext>
            </a:extLst>
          </p:cNvPr>
          <p:cNvSpPr/>
          <p:nvPr userDrawn="1"/>
        </p:nvSpPr>
        <p:spPr>
          <a:xfrm>
            <a:off x="5270093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0" name="Marcador de posición de imagen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492978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18283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18283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906D597-BA39-4C4D-833F-CC0EE989B51C}"/>
              </a:ext>
            </a:extLst>
          </p:cNvPr>
          <p:cNvSpPr/>
          <p:nvPr userDrawn="1"/>
        </p:nvSpPr>
        <p:spPr>
          <a:xfrm>
            <a:off x="6868236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1" name="Marcador de posición de imagen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091121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16426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16426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22" name="Marcador de número de diapositiva 6">
            <a:extLst>
              <a:ext uri="{FF2B5EF4-FFF2-40B4-BE49-F238E27FC236}">
                <a16:creationId xmlns:a16="http://schemas.microsoft.com/office/drawing/2014/main" id="{40C2B055-E680-DE47-949A-41B3A5A9204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3630448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magen 3X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5E3B0AD5-3645-8443-891F-C0E1D9763D7A}"/>
              </a:ext>
            </a:extLst>
          </p:cNvPr>
          <p:cNvSpPr/>
          <p:nvPr userDrawn="1"/>
        </p:nvSpPr>
        <p:spPr>
          <a:xfrm>
            <a:off x="475660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4" name="Marcador de posición de imagen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8545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850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BE9B724A-B58C-CD4D-8980-C0DFE08B79B5}"/>
              </a:ext>
            </a:extLst>
          </p:cNvPr>
          <p:cNvSpPr/>
          <p:nvPr userDrawn="1"/>
        </p:nvSpPr>
        <p:spPr>
          <a:xfrm>
            <a:off x="2073804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5" name="Marcador de posición de imagen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296689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21994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1994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8894D68-6E31-8646-BFD7-2C0D8C4CD961}"/>
              </a:ext>
            </a:extLst>
          </p:cNvPr>
          <p:cNvSpPr/>
          <p:nvPr userDrawn="1"/>
        </p:nvSpPr>
        <p:spPr>
          <a:xfrm>
            <a:off x="3671948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6" name="Marcador de posición de imagen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894833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0139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20139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10" name="Marcador de posición de imagen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80789" y="136525"/>
            <a:ext cx="3234756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952323" y="3458252"/>
            <a:ext cx="3292475" cy="323397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886979D-82A3-4A80-B7D8-1411156740B3}"/>
              </a:ext>
            </a:extLst>
          </p:cNvPr>
          <p:cNvGrpSpPr/>
          <p:nvPr userDrawn="1"/>
        </p:nvGrpSpPr>
        <p:grpSpPr>
          <a:xfrm>
            <a:off x="4980788" y="0"/>
            <a:ext cx="3234757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5A4C3AA-BB58-4285-A38D-608FB501AC1D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BBB9E9C3-2013-4B62-89A6-8A4B0F2A884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4564187-7B7F-4203-BE0E-B2085E4F1869}"/>
              </a:ext>
            </a:extLst>
          </p:cNvPr>
          <p:cNvSpPr/>
          <p:nvPr userDrawn="1"/>
        </p:nvSpPr>
        <p:spPr>
          <a:xfrm rot="5400000">
            <a:off x="4952323" y="165777"/>
            <a:ext cx="3292475" cy="323397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9852" y="3674372"/>
            <a:ext cx="2897416" cy="720000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9852" y="4608000"/>
            <a:ext cx="2897416" cy="1800000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6525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328E6-934C-18CC-A666-5B9C78942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209FAE-69B0-EF70-AB71-51D22E28A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663DBF-392D-F9F8-C4AB-5A9053F9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4E77E-6817-CD35-7F47-DA4B3915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0D03FC-5B18-0C26-B900-5D6965D7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834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de imagen 4X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5F5735D3-1D9F-7543-95B4-59FA78EE1633}"/>
              </a:ext>
            </a:extLst>
          </p:cNvPr>
          <p:cNvSpPr/>
          <p:nvPr userDrawn="1"/>
        </p:nvSpPr>
        <p:spPr>
          <a:xfrm>
            <a:off x="1296924" y="773488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3" name="Marcador de posición de imagen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519809" y="1070668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5114" y="2310044"/>
            <a:ext cx="1215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5114" y="2702598"/>
            <a:ext cx="1215000" cy="434302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4AD89EB4-58FE-9C45-AF3E-821DBB1186EC}"/>
              </a:ext>
            </a:extLst>
          </p:cNvPr>
          <p:cNvSpPr/>
          <p:nvPr userDrawn="1"/>
        </p:nvSpPr>
        <p:spPr>
          <a:xfrm>
            <a:off x="2895068" y="773488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4" name="Marcador de posición de imagen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117953" y="1070668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43259" y="2310044"/>
            <a:ext cx="1215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2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43259" y="2702598"/>
            <a:ext cx="1215000" cy="434302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32E783B-B6C5-C74B-8CB2-1421AF723973}"/>
              </a:ext>
            </a:extLst>
          </p:cNvPr>
          <p:cNvSpPr/>
          <p:nvPr userDrawn="1"/>
        </p:nvSpPr>
        <p:spPr>
          <a:xfrm>
            <a:off x="1296191" y="3771131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7" name="Marcador de posición de imagen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519076" y="4068311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45114" y="5329272"/>
            <a:ext cx="1215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3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45114" y="5721826"/>
            <a:ext cx="1215000" cy="434302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E4FB0C7-5FAE-064C-B022-6C6F1429F789}"/>
              </a:ext>
            </a:extLst>
          </p:cNvPr>
          <p:cNvSpPr/>
          <p:nvPr userDrawn="1"/>
        </p:nvSpPr>
        <p:spPr>
          <a:xfrm>
            <a:off x="2894335" y="3771131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38" name="Marcador de posición de imagen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117220" y="4068311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743259" y="5329272"/>
            <a:ext cx="1215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4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43259" y="5721826"/>
            <a:ext cx="1215000" cy="434302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10" name="Marcador de posición de imagen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80789" y="136525"/>
            <a:ext cx="3234756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3306085" y="1812015"/>
            <a:ext cx="6584950" cy="323397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8BDD832-2CD9-45D2-AC4D-DD00EFA5A223}"/>
              </a:ext>
            </a:extLst>
          </p:cNvPr>
          <p:cNvGrpSpPr/>
          <p:nvPr userDrawn="1"/>
        </p:nvGrpSpPr>
        <p:grpSpPr>
          <a:xfrm>
            <a:off x="4980788" y="0"/>
            <a:ext cx="3234757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AB47021E-0309-4638-9D02-AE2A45E2C5D1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2B8E8D6F-D64D-4B85-AA51-BDA9EF959E3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</p:grp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9853" y="3674372"/>
            <a:ext cx="2897416" cy="720000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9853" y="4608000"/>
            <a:ext cx="2897416" cy="1800000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21586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 digital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ción de imagen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4277917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Inserte o arrastre y coloque su diseño de la pantalla aquí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8029375" cy="6195852"/>
          </a:xfrm>
          <a:prstGeom prst="rect">
            <a:avLst/>
          </a:prstGeom>
        </p:spPr>
      </p:pic>
      <p:sp>
        <p:nvSpPr>
          <p:cNvPr id="10" name="Marcador de posición de imagen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80789" y="136525"/>
            <a:ext cx="3234756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3306085" y="1812015"/>
            <a:ext cx="6584950" cy="323397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FA88889-2E09-4B26-90FB-497460180E61}"/>
              </a:ext>
            </a:extLst>
          </p:cNvPr>
          <p:cNvGrpSpPr/>
          <p:nvPr userDrawn="1"/>
        </p:nvGrpSpPr>
        <p:grpSpPr>
          <a:xfrm>
            <a:off x="4980788" y="0"/>
            <a:ext cx="3234757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EB70E5C8-5074-4D5F-9EBD-E5E49462D138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7144162-C52D-4D13-B080-38B1B0F6CBC6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</p:grp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9853" y="1767594"/>
            <a:ext cx="2897416" cy="2595353"/>
          </a:xfrm>
        </p:spPr>
        <p:txBody>
          <a:bodyPr rtlCol="0" anchor="b"/>
          <a:lstStyle>
            <a:lvl1pPr algn="l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Texto destacado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5C5C3D10-5CD7-421D-B7BB-581518EF0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853" y="4608000"/>
            <a:ext cx="2897416" cy="18000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87091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790D010-2852-DE49-BD36-340D6725D1D5}"/>
              </a:ext>
            </a:extLst>
          </p:cNvPr>
          <p:cNvSpPr/>
          <p:nvPr userDrawn="1"/>
        </p:nvSpPr>
        <p:spPr>
          <a:xfrm>
            <a:off x="2073804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296689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4050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4050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5D02C68-EB7D-E044-99A9-658364A3B2F0}"/>
              </a:ext>
            </a:extLst>
          </p:cNvPr>
          <p:cNvSpPr/>
          <p:nvPr userDrawn="1"/>
        </p:nvSpPr>
        <p:spPr>
          <a:xfrm>
            <a:off x="3671948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1" name="Marcador de posición de imagen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894833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22194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22194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5962E1D-1D13-2B48-9F3B-CE31039DD236}"/>
              </a:ext>
            </a:extLst>
          </p:cNvPr>
          <p:cNvSpPr/>
          <p:nvPr userDrawn="1"/>
        </p:nvSpPr>
        <p:spPr>
          <a:xfrm>
            <a:off x="5270093" y="2412312"/>
            <a:ext cx="912114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2" name="Marcador de posición de imagen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492978" y="2709492"/>
            <a:ext cx="466344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Agregar</a:t>
            </a:r>
          </a:p>
          <a:p>
            <a:pPr marL="200025" lvl="0" indent="-200025" algn="ctr" rtl="0"/>
            <a:r>
              <a:rPr lang="es-ES" noProof="0" dirty="0"/>
              <a:t>Imagen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20339" y="3971432"/>
            <a:ext cx="1215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20339" y="4471987"/>
            <a:ext cx="1215000" cy="720000"/>
          </a:xfrm>
        </p:spPr>
        <p:txBody>
          <a:bodyPr rtlCol="0"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6" name="Marcador de número de diapositiva 6">
            <a:extLst>
              <a:ext uri="{FF2B5EF4-FFF2-40B4-BE49-F238E27FC236}">
                <a16:creationId xmlns:a16="http://schemas.microsoft.com/office/drawing/2014/main" id="{10C57817-9ECE-F147-BBDB-760FAF41C8E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678362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C0299E33-978D-4B8A-9AC7-FC3F151DA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12158" y="2143124"/>
            <a:ext cx="2302125" cy="997168"/>
          </a:xfrm>
        </p:spPr>
        <p:txBody>
          <a:bodyPr rtlCol="0" anchor="t"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3976" y="3314506"/>
            <a:ext cx="2302125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5020" y="2143124"/>
            <a:ext cx="2302125" cy="1008000"/>
          </a:xfrm>
        </p:spPr>
        <p:txBody>
          <a:bodyPr rtlCol="0" anchor="t"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 dirty="0"/>
              <a:t>2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65020" y="3314701"/>
            <a:ext cx="2302125" cy="305119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5" name="Marcador de número de diapositiva 6">
            <a:extLst>
              <a:ext uri="{FF2B5EF4-FFF2-40B4-BE49-F238E27FC236}">
                <a16:creationId xmlns:a16="http://schemas.microsoft.com/office/drawing/2014/main" id="{03A8A6E9-DFE7-C84C-8C6D-E32D8A663A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989845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3850" y="1593151"/>
            <a:ext cx="3261049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Encabezado de la sección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0017" y="2205688"/>
            <a:ext cx="2108714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9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1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11874" y="4243333"/>
            <a:ext cx="1485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sección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92669" y="1864921"/>
            <a:ext cx="2853392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00025" lvl="0" indent="-200025" algn="ctr" rtl="0"/>
            <a:r>
              <a:rPr lang="es-ES" noProof="0" dirty="0"/>
              <a:t>Encabezado de la sección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65008" y="2205688"/>
            <a:ext cx="2108714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2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76865" y="4243333"/>
            <a:ext cx="1485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sección</a:t>
            </a:r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91247" y="2207063"/>
            <a:ext cx="2340179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00025" lvl="0" indent="-200025" algn="ctr" rtl="0"/>
            <a:r>
              <a:rPr lang="es-ES" noProof="0" dirty="0"/>
              <a:t>Encabezado de la sección</a:t>
            </a:r>
          </a:p>
        </p:txBody>
      </p:sp>
      <p:sp>
        <p:nvSpPr>
          <p:cNvPr id="12" name="Marcador de texto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22713" y="2205688"/>
            <a:ext cx="1947782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18837" y="4243333"/>
            <a:ext cx="1485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sección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6" name="Marcador de número de diapositiva 6">
            <a:extLst>
              <a:ext uri="{FF2B5EF4-FFF2-40B4-BE49-F238E27FC236}">
                <a16:creationId xmlns:a16="http://schemas.microsoft.com/office/drawing/2014/main" id="{40258D63-D809-EE49-BCDD-8D6306004AEE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2190590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co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4127713" y="1406252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4001" y="3652910"/>
            <a:ext cx="760742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5213" y="1069941"/>
            <a:ext cx="1485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5213" y="5983879"/>
            <a:ext cx="1485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0" y="3354600"/>
            <a:ext cx="1485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6426" y="3354600"/>
            <a:ext cx="1485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 del cuadrante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:a16="http://schemas.microsoft.com/office/drawing/2014/main" id="{AA059022-81BB-3141-9DC1-6E855A13A2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162102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en 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728000"/>
            <a:ext cx="2189725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Título de la sección 1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000" y="2448000"/>
            <a:ext cx="2189725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4" name="Forma libre: Forma 13" title="Flecha">
            <a:extLst>
              <a:ext uri="{FF2B5EF4-FFF2-40B4-BE49-F238E27FC236}">
                <a16:creationId xmlns:a16="http://schemas.microsoft.com/office/drawing/2014/main" id="{02DBE11B-8F8E-48E5-9449-E6E9E355DA0F}"/>
              </a:ext>
            </a:extLst>
          </p:cNvPr>
          <p:cNvSpPr/>
          <p:nvPr userDrawn="1"/>
        </p:nvSpPr>
        <p:spPr>
          <a:xfrm flipH="1">
            <a:off x="2677894" y="1945688"/>
            <a:ext cx="190787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032851" y="1728000"/>
            <a:ext cx="2189725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Título de la sección 2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032851" y="2448000"/>
            <a:ext cx="2189725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5" name="Forma libre: Forma 14" title="Flecha">
            <a:extLst>
              <a:ext uri="{FF2B5EF4-FFF2-40B4-BE49-F238E27FC236}">
                <a16:creationId xmlns:a16="http://schemas.microsoft.com/office/drawing/2014/main" id="{6EF06703-92AF-44B7-8CE1-044DD2093118}"/>
              </a:ext>
            </a:extLst>
          </p:cNvPr>
          <p:cNvSpPr/>
          <p:nvPr userDrawn="1"/>
        </p:nvSpPr>
        <p:spPr>
          <a:xfrm flipH="1">
            <a:off x="5386745" y="1945688"/>
            <a:ext cx="190787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741702" y="1728000"/>
            <a:ext cx="2189725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Título de la sección 3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741702" y="2448000"/>
            <a:ext cx="2189725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:a16="http://schemas.microsoft.com/office/drawing/2014/main" id="{B1CB22CF-1587-E74F-B211-A50F838025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016243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323850" y="3866682"/>
            <a:ext cx="771763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93913" y="3973125"/>
            <a:ext cx="311706" cy="201776"/>
          </a:xfrm>
        </p:spPr>
        <p:txBody>
          <a:bodyPr rtlCol="0"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Año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3850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7862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1875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85888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42063" y="3973125"/>
            <a:ext cx="311706" cy="201776"/>
          </a:xfrm>
        </p:spPr>
        <p:txBody>
          <a:bodyPr rtlCol="0"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Año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39901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913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47926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09964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01939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155952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63977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17990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72000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6009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80022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34035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88048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42060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73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5" name="Marcador de texto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58111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50086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404099" y="3597398"/>
            <a:ext cx="283369" cy="201776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MM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455011" y="2190751"/>
            <a:ext cx="1345406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200"/>
            </a:lvl1pPr>
          </a:lstStyle>
          <a:p>
            <a:pPr lvl="0" rtl="0"/>
            <a:r>
              <a:rPr lang="es-ES" noProof="0" dirty="0"/>
              <a:t>Título del elemento</a:t>
            </a:r>
          </a:p>
        </p:txBody>
      </p:sp>
      <p:sp>
        <p:nvSpPr>
          <p:cNvPr id="41" name="Marcador de texto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93807" y="2505005"/>
            <a:ext cx="1267813" cy="224670"/>
          </a:xfrm>
        </p:spPr>
        <p:txBody>
          <a:bodyPr rtlCol="0"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Mes, año</a:t>
            </a:r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38" name="Marcador de número de diapositiva 6">
            <a:extLst>
              <a:ext uri="{FF2B5EF4-FFF2-40B4-BE49-F238E27FC236}">
                <a16:creationId xmlns:a16="http://schemas.microsoft.com/office/drawing/2014/main" id="{C4B93A79-C848-FB4C-BF10-00BE7B66F061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2725111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38" name="Marcador de posición de imagen 4">
            <a:extLst>
              <a:ext uri="{FF2B5EF4-FFF2-40B4-BE49-F238E27FC236}">
                <a16:creationId xmlns:a16="http://schemas.microsoft.com/office/drawing/2014/main" id="{EC13E70C-589A-40D0-83ED-C913136ACD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952050"/>
            <a:ext cx="1107713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557685"/>
            <a:ext cx="212283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0" y="4452774"/>
            <a:ext cx="2122831" cy="1250615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Biografía breve</a:t>
            </a:r>
          </a:p>
        </p:txBody>
      </p:sp>
      <p:sp>
        <p:nvSpPr>
          <p:cNvPr id="43" name="Marcador de texto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3850" y="4082174"/>
            <a:ext cx="212283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</a:t>
            </a:r>
          </a:p>
        </p:txBody>
      </p:sp>
      <p:sp>
        <p:nvSpPr>
          <p:cNvPr id="44" name="Marcador de posición de imagen 4">
            <a:extLst>
              <a:ext uri="{FF2B5EF4-FFF2-40B4-BE49-F238E27FC236}">
                <a16:creationId xmlns:a16="http://schemas.microsoft.com/office/drawing/2014/main" id="{45BB7166-E008-49D6-8450-A5312FEF5DA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66223" y="1952050"/>
            <a:ext cx="1107713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45" name="Marcador de texto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66223" y="3557685"/>
            <a:ext cx="212283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66223" y="4452774"/>
            <a:ext cx="2122831" cy="1250615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Biografía breve</a:t>
            </a:r>
          </a:p>
        </p:txBody>
      </p:sp>
      <p:sp>
        <p:nvSpPr>
          <p:cNvPr id="47" name="Marcador de texto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66223" y="4082174"/>
            <a:ext cx="212283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</a:t>
            </a:r>
          </a:p>
        </p:txBody>
      </p:sp>
      <p:sp>
        <p:nvSpPr>
          <p:cNvPr id="48" name="Marcador de posición de imagen 4">
            <a:extLst>
              <a:ext uri="{FF2B5EF4-FFF2-40B4-BE49-F238E27FC236}">
                <a16:creationId xmlns:a16="http://schemas.microsoft.com/office/drawing/2014/main" id="{B8CCF0D9-2E35-46E1-9212-1B3509896D2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08596" y="1952050"/>
            <a:ext cx="1107713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 dirty="0"/>
              <a:t>Inserte o arrastre y coloque una imagen aquí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08596" y="3557685"/>
            <a:ext cx="212283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08596" y="4452774"/>
            <a:ext cx="2122831" cy="1250615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Biografía breve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08596" y="4082174"/>
            <a:ext cx="212283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Título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AE8F62FC-AFDE-3E45-856E-4C504FC42FEC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503935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008000"/>
            <a:ext cx="7608094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Subtítulo</a:t>
            </a:r>
          </a:p>
        </p:txBody>
      </p:sp>
      <p:sp>
        <p:nvSpPr>
          <p:cNvPr id="28" name="Marcador de posición de imagen 15">
            <a:extLst>
              <a:ext uri="{FF2B5EF4-FFF2-40B4-BE49-F238E27FC236}">
                <a16:creationId xmlns:a16="http://schemas.microsoft.com/office/drawing/2014/main" id="{12424001-B070-42CA-89F1-75B99FC8ED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69492" y="2256300"/>
            <a:ext cx="912848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0557" y="2418150"/>
            <a:ext cx="1179552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2417" y="3118312"/>
            <a:ext cx="1179552" cy="355118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29" name="Marcador de posición de imagen 15">
            <a:extLst>
              <a:ext uri="{FF2B5EF4-FFF2-40B4-BE49-F238E27FC236}">
                <a16:creationId xmlns:a16="http://schemas.microsoft.com/office/drawing/2014/main" id="{06D803D4-7F73-49F7-9CC0-E376C2AB01D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45150" y="2256300"/>
            <a:ext cx="912848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076216" y="2418150"/>
            <a:ext cx="1179552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082146" y="3118312"/>
            <a:ext cx="1179552" cy="355118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0" name="Marcador de posición de imagen 15">
            <a:extLst>
              <a:ext uri="{FF2B5EF4-FFF2-40B4-BE49-F238E27FC236}">
                <a16:creationId xmlns:a16="http://schemas.microsoft.com/office/drawing/2014/main" id="{55A4F561-30F1-443F-9FFB-05E1EC71524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720808" y="2256300"/>
            <a:ext cx="912848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texto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51874" y="2418150"/>
            <a:ext cx="1179552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751874" y="3118312"/>
            <a:ext cx="1179552" cy="355118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54" name="Marcador de posición de imagen 15">
            <a:extLst>
              <a:ext uri="{FF2B5EF4-FFF2-40B4-BE49-F238E27FC236}">
                <a16:creationId xmlns:a16="http://schemas.microsoft.com/office/drawing/2014/main" id="{E9836B2F-D2CC-4A47-A3FE-016E92B80252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369492" y="4023015"/>
            <a:ext cx="912848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52" name="Marcador de texto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00557" y="4184865"/>
            <a:ext cx="1179552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53" name="Marcador de texto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12417" y="4885027"/>
            <a:ext cx="1179552" cy="355118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55" name="Marcador de posición de imagen 15">
            <a:extLst>
              <a:ext uri="{FF2B5EF4-FFF2-40B4-BE49-F238E27FC236}">
                <a16:creationId xmlns:a16="http://schemas.microsoft.com/office/drawing/2014/main" id="{02EC6DDF-472F-47FF-AB50-84DEB99BB34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045150" y="4023015"/>
            <a:ext cx="912848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076216" y="4184865"/>
            <a:ext cx="1179552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082146" y="4885027"/>
            <a:ext cx="1179552" cy="355118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56" name="Marcador de posición de imagen 15">
            <a:extLst>
              <a:ext uri="{FF2B5EF4-FFF2-40B4-BE49-F238E27FC236}">
                <a16:creationId xmlns:a16="http://schemas.microsoft.com/office/drawing/2014/main" id="{B6BBF386-2A9D-4CE1-BEA4-F34ECCB54C5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5720808" y="4023015"/>
            <a:ext cx="912848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59" name="Marcador de texto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1874" y="4184865"/>
            <a:ext cx="1179552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60" name="Marcador de texto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1874" y="4885027"/>
            <a:ext cx="1179552" cy="355118"/>
          </a:xfrm>
        </p:spPr>
        <p:txBody>
          <a:bodyPr rtlCol="0"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 dirty="0"/>
              <a:t>Descripción de la viñeta</a:t>
            </a:r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24" name="Marcador de número de diapositiva 6">
            <a:extLst>
              <a:ext uri="{FF2B5EF4-FFF2-40B4-BE49-F238E27FC236}">
                <a16:creationId xmlns:a16="http://schemas.microsoft.com/office/drawing/2014/main" id="{694CD2E2-CA8B-354D-8563-5AC361B78B27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221010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54BBE-79BB-9C66-B3E4-86B6158A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FDC887-00D8-3A6F-B5BE-817B76143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EF4AB-BD69-A2FD-3EC4-C8BBBD64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C7ECFF-4CE6-ACFF-40DF-87F5EDD0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786B46-2DDD-2FF9-B6B2-F7AE1937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81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3E3A8D-44B7-4CCB-AEEA-A0EF560F15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768450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5CD2AAA-246C-4A45-BE24-C1A9DB1D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5A0092-7256-3C4E-857B-D93B1A8D2C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8" name="Marcador de posición de contenido 2">
            <a:extLst>
              <a:ext uri="{FF2B5EF4-FFF2-40B4-BE49-F238E27FC236}">
                <a16:creationId xmlns:a16="http://schemas.microsoft.com/office/drawing/2014/main" id="{109829B2-67B8-42AF-A8F6-0483C504E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197205"/>
            <a:ext cx="3649398" cy="4979759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9" name="Marcador de posición de contenido 3">
            <a:extLst>
              <a:ext uri="{FF2B5EF4-FFF2-40B4-BE49-F238E27FC236}">
                <a16:creationId xmlns:a16="http://schemas.microsoft.com/office/drawing/2014/main" id="{D0953015-A379-403E-8191-D885E217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029" y="1197205"/>
            <a:ext cx="3649398" cy="4979759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3954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152000"/>
            <a:ext cx="243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2713" y="1152001"/>
            <a:ext cx="2430000" cy="50387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1426" y="1152001"/>
            <a:ext cx="2430000" cy="50387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C3A1E70-888C-457D-AFFC-B6844C5A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número de diapositiva 6">
            <a:extLst>
              <a:ext uri="{FF2B5EF4-FFF2-40B4-BE49-F238E27FC236}">
                <a16:creationId xmlns:a16="http://schemas.microsoft.com/office/drawing/2014/main" id="{DB8ADDC7-03DF-504A-BCB2-CD59459CC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2272695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152000"/>
            <a:ext cx="1431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68107" y="1152526"/>
            <a:ext cx="1431000" cy="50387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2214" y="1152526"/>
            <a:ext cx="1431000" cy="50387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6320" y="1148060"/>
            <a:ext cx="1431000" cy="50387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0426" y="1152526"/>
            <a:ext cx="1431000" cy="50387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219BBF2-DEB7-4E8E-8C83-D3D10FA6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0" name="Marcador de número de diapositiva 6">
            <a:extLst>
              <a:ext uri="{FF2B5EF4-FFF2-40B4-BE49-F238E27FC236}">
                <a16:creationId xmlns:a16="http://schemas.microsoft.com/office/drawing/2014/main" id="{08BEF633-490C-6441-95CA-B2301D2D96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35989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152000"/>
            <a:ext cx="3645000" cy="360000"/>
          </a:xfrm>
        </p:spPr>
        <p:txBody>
          <a:bodyPr rtlCol="0" anchor="t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000" y="1584000"/>
            <a:ext cx="3645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9" name="Marcador de número de diapositiva 6">
            <a:extLst>
              <a:ext uri="{FF2B5EF4-FFF2-40B4-BE49-F238E27FC236}">
                <a16:creationId xmlns:a16="http://schemas.microsoft.com/office/drawing/2014/main" id="{EFE5FCFC-5862-8346-B282-9ACAE5AA2B9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10" name="Marcador de posición de contenido 5">
            <a:extLst>
              <a:ext uri="{FF2B5EF4-FFF2-40B4-BE49-F238E27FC236}">
                <a16:creationId xmlns:a16="http://schemas.microsoft.com/office/drawing/2014/main" id="{484CD98A-64EE-42B1-9A8B-F495FEF2E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6427" y="1581663"/>
            <a:ext cx="3589669" cy="4608000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11" name="Marcador de posición de texto 4">
            <a:extLst>
              <a:ext uri="{FF2B5EF4-FFF2-40B4-BE49-F238E27FC236}">
                <a16:creationId xmlns:a16="http://schemas.microsoft.com/office/drawing/2014/main" id="{99F7B39C-4DE9-4650-869E-0410A8E29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86426" y="1152000"/>
            <a:ext cx="3645000" cy="35999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1800" b="1"/>
            </a:lvl1pPr>
          </a:lstStyle>
          <a:p>
            <a:pPr marL="200025" lvl="0" indent="-200025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899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6" name="Marcador de posición de texto 3">
            <a:extLst>
              <a:ext uri="{FF2B5EF4-FFF2-40B4-BE49-F238E27FC236}">
                <a16:creationId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contenido 2">
            <a:extLst>
              <a:ext uri="{FF2B5EF4-FFF2-40B4-BE49-F238E27FC236}">
                <a16:creationId xmlns:a16="http://schemas.microsoft.com/office/drawing/2014/main" id="{6F8D5478-FA4F-48AE-8588-59081070B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7201"/>
            <a:ext cx="3811952" cy="5403850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31289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6" name="Marcador de posición de texto 3">
            <a:extLst>
              <a:ext uri="{FF2B5EF4-FFF2-40B4-BE49-F238E27FC236}">
                <a16:creationId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050FC2D7-C428-4985-A707-D3D2DA616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3797811" cy="5403850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02071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6">
            <a:extLst>
              <a:ext uri="{FF2B5EF4-FFF2-40B4-BE49-F238E27FC236}">
                <a16:creationId xmlns:a16="http://schemas.microsoft.com/office/drawing/2014/main" id="{28DDE606-CFBE-5C4D-91D3-266C9C6E73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5915336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18725" y="6456363"/>
            <a:ext cx="722096" cy="264330"/>
          </a:xfrm>
        </p:spPr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36175475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394" y="136525"/>
            <a:ext cx="8113151" cy="6584950"/>
          </a:xfrm>
        </p:spPr>
        <p:txBody>
          <a:bodyPr lIns="1080000" tIns="0" rIns="0" bIns="0" rtlCol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la foto </a:t>
            </a:r>
            <a:br>
              <a:rPr lang="es-ES" noProof="0" dirty="0"/>
            </a:br>
            <a:r>
              <a:rPr lang="es-ES" noProof="0" dirty="0"/>
              <a:t>después utilice Enviar al fondo para </a:t>
            </a:r>
            <a:br>
              <a:rPr lang="es-ES" noProof="0" dirty="0"/>
            </a:br>
            <a:r>
              <a:rPr lang="es-ES" noProof="0" dirty="0"/>
              <a:t>conseguir un efecto de superposición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2794427" y="1300357"/>
            <a:ext cx="6584950" cy="425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77803" y="3377803"/>
            <a:ext cx="6858000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4A26770-290B-4E8A-B12A-36F7DDB7F2B1}"/>
              </a:ext>
            </a:extLst>
          </p:cNvPr>
          <p:cNvGrpSpPr/>
          <p:nvPr userDrawn="1"/>
        </p:nvGrpSpPr>
        <p:grpSpPr>
          <a:xfrm>
            <a:off x="0" y="0"/>
            <a:ext cx="3958259" cy="6858000"/>
            <a:chOff x="0" y="0"/>
            <a:chExt cx="10954058" cy="685800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783424E-B9B3-4D58-988A-26DEDF734F4E}"/>
                </a:ext>
              </a:extLst>
            </p:cNvPr>
            <p:cNvSpPr/>
            <p:nvPr userDrawn="1"/>
          </p:nvSpPr>
          <p:spPr>
            <a:xfrm>
              <a:off x="0" y="0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332BBED-D126-4DCA-9557-B488A96E405F}"/>
                </a:ext>
              </a:extLst>
            </p:cNvPr>
            <p:cNvSpPr/>
            <p:nvPr userDrawn="1"/>
          </p:nvSpPr>
          <p:spPr>
            <a:xfrm>
              <a:off x="0" y="6721475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</p:grp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783" y="2894683"/>
            <a:ext cx="3814238" cy="1870007"/>
          </a:xfrm>
        </p:spPr>
        <p:txBody>
          <a:bodyPr rtlCol="0" anchor="b"/>
          <a:lstStyle>
            <a:lvl1pPr algn="r">
              <a:defRPr sz="49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9783" y="5025054"/>
            <a:ext cx="3510998" cy="271807"/>
          </a:xfrm>
        </p:spPr>
        <p:txBody>
          <a:bodyPr rtlCol="0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 dirty="0"/>
              <a:t>Nombre completo</a:t>
            </a:r>
          </a:p>
        </p:txBody>
      </p:sp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77D147AD-3B0C-4B21-AE3D-178E0B7E3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9783" y="5431223"/>
            <a:ext cx="3510998" cy="252000"/>
          </a:xfrm>
        </p:spPr>
        <p:txBody>
          <a:bodyPr rtlCol="0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es-ES" noProof="0" dirty="0"/>
              <a:t>Teléfono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6EB09218-D127-4641-A366-94360A951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9783" y="5817586"/>
            <a:ext cx="3510998" cy="252000"/>
          </a:xfrm>
        </p:spPr>
        <p:txBody>
          <a:bodyPr rtlCol="0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Correo electrónico</a:t>
            </a:r>
          </a:p>
        </p:txBody>
      </p:sp>
      <p:sp>
        <p:nvSpPr>
          <p:cNvPr id="21" name="Marcador de texto 15">
            <a:extLst>
              <a:ext uri="{FF2B5EF4-FFF2-40B4-BE49-F238E27FC236}">
                <a16:creationId xmlns:a16="http://schemas.microsoft.com/office/drawing/2014/main" id="{B9C42B1D-23D7-46D7-A8E3-6667AC7EFB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9784" y="6203951"/>
            <a:ext cx="3512321" cy="252413"/>
          </a:xfrm>
        </p:spPr>
        <p:txBody>
          <a:bodyPr rtlCol="0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 dirty="0"/>
              <a:t>Sitio web</a:t>
            </a:r>
          </a:p>
        </p:txBody>
      </p:sp>
    </p:spTree>
    <p:extLst>
      <p:ext uri="{BB962C8B-B14F-4D97-AF65-F5344CB8AC3E}">
        <p14:creationId xmlns:p14="http://schemas.microsoft.com/office/powerpoint/2010/main" val="4083464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9F73A-0E71-BA4A-86E9-FCE51327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5191"/>
            <a:ext cx="7886700" cy="8239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985D56-F4C7-5727-BFBE-56340476A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1" y="1909164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C946DB-3469-B3CC-8CEE-BB3D3E28C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62" y="2929909"/>
            <a:ext cx="3868737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CCD914-989F-0A21-60DE-13D524391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536" y="1943117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DBF624-0CA6-64B2-FDF0-41D8DE42C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0536" y="2915057"/>
            <a:ext cx="3887788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20C420-39C2-C341-7832-E81A6F2D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124B3D-4806-9286-280C-8F94361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6A3993-43A7-0B92-9BBA-558FBF75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888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C88D655-4406-4239-85EC-50C2308745AA}"/>
              </a:ext>
            </a:extLst>
          </p:cNvPr>
          <p:cNvSpPr/>
          <p:nvPr userDrawn="1"/>
        </p:nvSpPr>
        <p:spPr>
          <a:xfrm>
            <a:off x="108753" y="135743"/>
            <a:ext cx="8932069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3958258" y="0"/>
            <a:ext cx="4257287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 dirty="0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2794427" y="1300357"/>
            <a:ext cx="6584950" cy="425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783" y="3674373"/>
            <a:ext cx="3814238" cy="1870007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18860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2794427" y="1300357"/>
            <a:ext cx="6584950" cy="425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783" y="3674373"/>
            <a:ext cx="3814238" cy="1870007"/>
          </a:xfrm>
        </p:spPr>
        <p:txBody>
          <a:bodyPr rtlCol="0" anchor="b"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</p:spTree>
    <p:extLst>
      <p:ext uri="{BB962C8B-B14F-4D97-AF65-F5344CB8AC3E}">
        <p14:creationId xmlns:p14="http://schemas.microsoft.com/office/powerpoint/2010/main" val="1674317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5407362" y="0"/>
            <a:ext cx="3107988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78991"/>
            <a:ext cx="3950208" cy="313639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279393"/>
            <a:ext cx="3950208" cy="1500187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0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810766" y="6465382"/>
            <a:ext cx="323569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4989" y="2567614"/>
            <a:ext cx="6603274" cy="2529923"/>
          </a:xfrm>
          <a:prstGeom prst="rect">
            <a:avLst/>
          </a:prstGeom>
        </p:spPr>
        <p:txBody>
          <a:bodyPr rtlCol="0"/>
          <a:lstStyle>
            <a:lvl1pPr algn="l">
              <a:defRPr lang="en-US" sz="6600" b="1" i="0" kern="1200" spc="75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es-ES" noProof="0"/>
              <a:t>HAGA CLIC PARA EDITAR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185863" y="3971108"/>
            <a:ext cx="7096125" cy="757130"/>
          </a:xfrm>
        </p:spPr>
        <p:txBody>
          <a:bodyPr rtlCol="0"/>
          <a:lstStyle>
            <a:lvl1pPr algn="l">
              <a:defRPr lang="en-US" sz="3600" b="1" i="0" kern="1200" spc="225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TEXTO PRINCIPAL</a:t>
            </a:r>
          </a:p>
        </p:txBody>
      </p:sp>
    </p:spTree>
    <p:extLst>
      <p:ext uri="{BB962C8B-B14F-4D97-AF65-F5344CB8AC3E}">
        <p14:creationId xmlns:p14="http://schemas.microsoft.com/office/powerpoint/2010/main" val="491748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n con leyend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8CC2B20B-280D-44D1-8DC5-70D2B86B7655}"/>
              </a:ext>
            </a:extLst>
          </p:cNvPr>
          <p:cNvSpPr/>
          <p:nvPr userDrawn="1"/>
        </p:nvSpPr>
        <p:spPr>
          <a:xfrm rot="2448756">
            <a:off x="6885774" y="3380182"/>
            <a:ext cx="658645" cy="2739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CF6415F-6279-47D7-81A8-7C667B82487D}"/>
              </a:ext>
            </a:extLst>
          </p:cNvPr>
          <p:cNvSpPr/>
          <p:nvPr userDrawn="1"/>
        </p:nvSpPr>
        <p:spPr>
          <a:xfrm>
            <a:off x="7607938" y="1890080"/>
            <a:ext cx="1228877" cy="16385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54F30F7-DC7A-41E3-A364-0B79CF985761}"/>
              </a:ext>
            </a:extLst>
          </p:cNvPr>
          <p:cNvSpPr/>
          <p:nvPr userDrawn="1"/>
        </p:nvSpPr>
        <p:spPr>
          <a:xfrm>
            <a:off x="5809602" y="2778308"/>
            <a:ext cx="1228877" cy="16385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/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672C4EBD-FB6B-4F9E-8562-1F4DD054DA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554538"/>
          </a:xfrm>
          <a:custGeom>
            <a:avLst/>
            <a:gdLst>
              <a:gd name="connsiteX0" fmla="*/ 8530200 w 12192000"/>
              <a:gd name="connsiteY0" fmla="*/ 3146226 h 4554538"/>
              <a:gd name="connsiteX1" fmla="*/ 7998793 w 12192000"/>
              <a:gd name="connsiteY1" fmla="*/ 4074032 h 4554538"/>
              <a:gd name="connsiteX2" fmla="*/ 9061603 w 12192000"/>
              <a:gd name="connsiteY2" fmla="*/ 4074032 h 4554538"/>
              <a:gd name="connsiteX3" fmla="*/ 10971786 w 12192000"/>
              <a:gd name="connsiteY3" fmla="*/ 2468328 h 4554538"/>
              <a:gd name="connsiteX4" fmla="*/ 11359570 w 12192000"/>
              <a:gd name="connsiteY4" fmla="*/ 2856109 h 4554538"/>
              <a:gd name="connsiteX5" fmla="*/ 10971786 w 12192000"/>
              <a:gd name="connsiteY5" fmla="*/ 3243892 h 4554538"/>
              <a:gd name="connsiteX6" fmla="*/ 10584005 w 12192000"/>
              <a:gd name="connsiteY6" fmla="*/ 2856109 h 4554538"/>
              <a:gd name="connsiteX7" fmla="*/ 10971786 w 12192000"/>
              <a:gd name="connsiteY7" fmla="*/ 2468328 h 4554538"/>
              <a:gd name="connsiteX8" fmla="*/ 10971786 w 12192000"/>
              <a:gd name="connsiteY8" fmla="*/ 2344811 h 4554538"/>
              <a:gd name="connsiteX9" fmla="*/ 10460488 w 12192000"/>
              <a:gd name="connsiteY9" fmla="*/ 2856109 h 4554538"/>
              <a:gd name="connsiteX10" fmla="*/ 10971786 w 12192000"/>
              <a:gd name="connsiteY10" fmla="*/ 3367407 h 4554538"/>
              <a:gd name="connsiteX11" fmla="*/ 11483084 w 12192000"/>
              <a:gd name="connsiteY11" fmla="*/ 2856109 h 4554538"/>
              <a:gd name="connsiteX12" fmla="*/ 10971786 w 12192000"/>
              <a:gd name="connsiteY12" fmla="*/ 2344811 h 4554538"/>
              <a:gd name="connsiteX13" fmla="*/ 0 w 12192000"/>
              <a:gd name="connsiteY13" fmla="*/ 0 h 4554538"/>
              <a:gd name="connsiteX14" fmla="*/ 12192000 w 12192000"/>
              <a:gd name="connsiteY14" fmla="*/ 0 h 4554538"/>
              <a:gd name="connsiteX15" fmla="*/ 12192000 w 12192000"/>
              <a:gd name="connsiteY15" fmla="*/ 4554538 h 4554538"/>
              <a:gd name="connsiteX16" fmla="*/ 10247582 w 12192000"/>
              <a:gd name="connsiteY16" fmla="*/ 4554538 h 4554538"/>
              <a:gd name="connsiteX17" fmla="*/ 10312021 w 12192000"/>
              <a:gd name="connsiteY17" fmla="*/ 4461275 h 4554538"/>
              <a:gd name="connsiteX18" fmla="*/ 10316869 w 12192000"/>
              <a:gd name="connsiteY18" fmla="*/ 4142971 h 4554538"/>
              <a:gd name="connsiteX19" fmla="*/ 10357084 w 12192000"/>
              <a:gd name="connsiteY19" fmla="*/ 3838490 h 4554538"/>
              <a:gd name="connsiteX20" fmla="*/ 10357084 w 12192000"/>
              <a:gd name="connsiteY20" fmla="*/ 3749442 h 4554538"/>
              <a:gd name="connsiteX21" fmla="*/ 10313637 w 12192000"/>
              <a:gd name="connsiteY21" fmla="*/ 3730054 h 4554538"/>
              <a:gd name="connsiteX22" fmla="*/ 10268036 w 12192000"/>
              <a:gd name="connsiteY22" fmla="*/ 3749442 h 4554538"/>
              <a:gd name="connsiteX23" fmla="*/ 10193352 w 12192000"/>
              <a:gd name="connsiteY23" fmla="*/ 4168821 h 4554538"/>
              <a:gd name="connsiteX24" fmla="*/ 10153137 w 12192000"/>
              <a:gd name="connsiteY24" fmla="*/ 4473302 h 4554538"/>
              <a:gd name="connsiteX25" fmla="*/ 9845786 w 12192000"/>
              <a:gd name="connsiteY25" fmla="*/ 4513516 h 4554538"/>
              <a:gd name="connsiteX26" fmla="*/ 9475883 w 12192000"/>
              <a:gd name="connsiteY26" fmla="*/ 4546819 h 4554538"/>
              <a:gd name="connsiteX27" fmla="*/ 9466655 w 12192000"/>
              <a:gd name="connsiteY27" fmla="*/ 4554538 h 4554538"/>
              <a:gd name="connsiteX28" fmla="*/ 0 w 12192000"/>
              <a:gd name="connsiteY28" fmla="*/ 4554538 h 455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4554538">
                <a:moveTo>
                  <a:pt x="8530200" y="3146226"/>
                </a:moveTo>
                <a:lnTo>
                  <a:pt x="7998793" y="4074032"/>
                </a:lnTo>
                <a:lnTo>
                  <a:pt x="9061603" y="4074032"/>
                </a:lnTo>
                <a:close/>
                <a:moveTo>
                  <a:pt x="10971786" y="2468328"/>
                </a:moveTo>
                <a:cubicBezTo>
                  <a:pt x="11184348" y="2468328"/>
                  <a:pt x="11359570" y="2643547"/>
                  <a:pt x="11359570" y="2856109"/>
                </a:cubicBezTo>
                <a:cubicBezTo>
                  <a:pt x="11359570" y="3071545"/>
                  <a:pt x="11184348" y="3243892"/>
                  <a:pt x="10971786" y="3243892"/>
                </a:cubicBezTo>
                <a:cubicBezTo>
                  <a:pt x="10759224" y="3243892"/>
                  <a:pt x="10584005" y="3068671"/>
                  <a:pt x="10584005" y="2856109"/>
                </a:cubicBezTo>
                <a:cubicBezTo>
                  <a:pt x="10584005" y="2640676"/>
                  <a:pt x="10759224" y="2468328"/>
                  <a:pt x="10971786" y="2468328"/>
                </a:cubicBezTo>
                <a:close/>
                <a:moveTo>
                  <a:pt x="10971786" y="2344811"/>
                </a:moveTo>
                <a:cubicBezTo>
                  <a:pt x="10690285" y="2344811"/>
                  <a:pt x="10460488" y="2574608"/>
                  <a:pt x="10460488" y="2856109"/>
                </a:cubicBezTo>
                <a:cubicBezTo>
                  <a:pt x="10460488" y="3137610"/>
                  <a:pt x="10690285" y="3367407"/>
                  <a:pt x="10971786" y="3367407"/>
                </a:cubicBezTo>
                <a:cubicBezTo>
                  <a:pt x="11253287" y="3367407"/>
                  <a:pt x="11483084" y="3137610"/>
                  <a:pt x="11483084" y="2856109"/>
                </a:cubicBezTo>
                <a:cubicBezTo>
                  <a:pt x="11483084" y="2574608"/>
                  <a:pt x="11253287" y="2344811"/>
                  <a:pt x="10971786" y="234481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54538"/>
                </a:lnTo>
                <a:lnTo>
                  <a:pt x="10247582" y="4554538"/>
                </a:lnTo>
                <a:lnTo>
                  <a:pt x="10312021" y="4461275"/>
                </a:lnTo>
                <a:cubicBezTo>
                  <a:pt x="10357262" y="4356789"/>
                  <a:pt x="10336257" y="4244224"/>
                  <a:pt x="10316869" y="4142971"/>
                </a:cubicBezTo>
                <a:cubicBezTo>
                  <a:pt x="10293889" y="4022327"/>
                  <a:pt x="10276655" y="3918919"/>
                  <a:pt x="10357084" y="3838490"/>
                </a:cubicBezTo>
                <a:cubicBezTo>
                  <a:pt x="10382934" y="3815510"/>
                  <a:pt x="10382934" y="3775296"/>
                  <a:pt x="10357084" y="3749442"/>
                </a:cubicBezTo>
                <a:cubicBezTo>
                  <a:pt x="10345594" y="3736517"/>
                  <a:pt x="10329795" y="3730054"/>
                  <a:pt x="10313637" y="3730054"/>
                </a:cubicBezTo>
                <a:cubicBezTo>
                  <a:pt x="10297480" y="3730054"/>
                  <a:pt x="10280963" y="3736517"/>
                  <a:pt x="10268036" y="3749442"/>
                </a:cubicBezTo>
                <a:cubicBezTo>
                  <a:pt x="10138777" y="3878704"/>
                  <a:pt x="10167501" y="4033817"/>
                  <a:pt x="10193352" y="4168821"/>
                </a:cubicBezTo>
                <a:cubicBezTo>
                  <a:pt x="10216332" y="4289465"/>
                  <a:pt x="10233566" y="4392873"/>
                  <a:pt x="10153137" y="4473302"/>
                </a:cubicBezTo>
                <a:cubicBezTo>
                  <a:pt x="10069838" y="4553731"/>
                  <a:pt x="9966429" y="4536496"/>
                  <a:pt x="9845786" y="4513516"/>
                </a:cubicBezTo>
                <a:cubicBezTo>
                  <a:pt x="9725143" y="4490898"/>
                  <a:pt x="9593502" y="4466078"/>
                  <a:pt x="9475883" y="4546819"/>
                </a:cubicBezTo>
                <a:lnTo>
                  <a:pt x="9466655" y="4554538"/>
                </a:lnTo>
                <a:lnTo>
                  <a:pt x="0" y="45545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pPr rtl="0"/>
            <a:r>
              <a:rPr lang="es-ES" noProof="0"/>
              <a:t>Inserte su imagen aquí</a:t>
            </a: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FE0EC059-6580-471B-82B1-7BC2C482138A}"/>
              </a:ext>
            </a:extLst>
          </p:cNvPr>
          <p:cNvSpPr/>
          <p:nvPr userDrawn="1"/>
        </p:nvSpPr>
        <p:spPr>
          <a:xfrm>
            <a:off x="0" y="4554000"/>
            <a:ext cx="9144000" cy="2304000"/>
          </a:xfrm>
          <a:custGeom>
            <a:avLst/>
            <a:gdLst>
              <a:gd name="connsiteX0" fmla="*/ 0 w 12192000"/>
              <a:gd name="connsiteY0" fmla="*/ 0 h 2304000"/>
              <a:gd name="connsiteX1" fmla="*/ 9467298 w 12192000"/>
              <a:gd name="connsiteY1" fmla="*/ 0 h 2304000"/>
              <a:gd name="connsiteX2" fmla="*/ 9426407 w 12192000"/>
              <a:gd name="connsiteY2" fmla="*/ 34200 h 2304000"/>
              <a:gd name="connsiteX3" fmla="*/ 9351723 w 12192000"/>
              <a:gd name="connsiteY3" fmla="*/ 453579 h 2304000"/>
              <a:gd name="connsiteX4" fmla="*/ 9311509 w 12192000"/>
              <a:gd name="connsiteY4" fmla="*/ 758060 h 2304000"/>
              <a:gd name="connsiteX5" fmla="*/ 9004154 w 12192000"/>
              <a:gd name="connsiteY5" fmla="*/ 798275 h 2304000"/>
              <a:gd name="connsiteX6" fmla="*/ 8584775 w 12192000"/>
              <a:gd name="connsiteY6" fmla="*/ 872959 h 2304000"/>
              <a:gd name="connsiteX7" fmla="*/ 8584775 w 12192000"/>
              <a:gd name="connsiteY7" fmla="*/ 962006 h 2304000"/>
              <a:gd name="connsiteX8" fmla="*/ 8630734 w 12192000"/>
              <a:gd name="connsiteY8" fmla="*/ 982112 h 2304000"/>
              <a:gd name="connsiteX9" fmla="*/ 8679568 w 12192000"/>
              <a:gd name="connsiteY9" fmla="*/ 962006 h 2304000"/>
              <a:gd name="connsiteX10" fmla="*/ 8984048 w 12192000"/>
              <a:gd name="connsiteY10" fmla="*/ 921792 h 2304000"/>
              <a:gd name="connsiteX11" fmla="*/ 9403427 w 12192000"/>
              <a:gd name="connsiteY11" fmla="*/ 847108 h 2304000"/>
              <a:gd name="connsiteX12" fmla="*/ 9478111 w 12192000"/>
              <a:gd name="connsiteY12" fmla="*/ 430600 h 2304000"/>
              <a:gd name="connsiteX13" fmla="*/ 9518326 w 12192000"/>
              <a:gd name="connsiteY13" fmla="*/ 123248 h 2304000"/>
              <a:gd name="connsiteX14" fmla="*/ 9822806 w 12192000"/>
              <a:gd name="connsiteY14" fmla="*/ 83034 h 2304000"/>
              <a:gd name="connsiteX15" fmla="*/ 10242185 w 12192000"/>
              <a:gd name="connsiteY15" fmla="*/ 8350 h 2304000"/>
              <a:gd name="connsiteX16" fmla="*/ 10247954 w 12192000"/>
              <a:gd name="connsiteY16" fmla="*/ 0 h 2304000"/>
              <a:gd name="connsiteX17" fmla="*/ 12192000 w 12192000"/>
              <a:gd name="connsiteY17" fmla="*/ 0 h 2304000"/>
              <a:gd name="connsiteX18" fmla="*/ 12192000 w 12192000"/>
              <a:gd name="connsiteY18" fmla="*/ 2304000 h 2304000"/>
              <a:gd name="connsiteX19" fmla="*/ 0 w 12192000"/>
              <a:gd name="connsiteY19" fmla="*/ 2304000 h 2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2304000">
                <a:moveTo>
                  <a:pt x="0" y="0"/>
                </a:moveTo>
                <a:lnTo>
                  <a:pt x="9467298" y="0"/>
                </a:lnTo>
                <a:lnTo>
                  <a:pt x="9426407" y="34200"/>
                </a:lnTo>
                <a:cubicBezTo>
                  <a:pt x="9297145" y="163463"/>
                  <a:pt x="9325869" y="318575"/>
                  <a:pt x="9351723" y="453579"/>
                </a:cubicBezTo>
                <a:cubicBezTo>
                  <a:pt x="9374703" y="574223"/>
                  <a:pt x="9391937" y="677631"/>
                  <a:pt x="9311509" y="758060"/>
                </a:cubicBezTo>
                <a:cubicBezTo>
                  <a:pt x="9228206" y="838489"/>
                  <a:pt x="9124797" y="821254"/>
                  <a:pt x="9004154" y="798275"/>
                </a:cubicBezTo>
                <a:cubicBezTo>
                  <a:pt x="8866276" y="772424"/>
                  <a:pt x="8714037" y="743699"/>
                  <a:pt x="8584775" y="872959"/>
                </a:cubicBezTo>
                <a:cubicBezTo>
                  <a:pt x="8558924" y="895938"/>
                  <a:pt x="8558924" y="936153"/>
                  <a:pt x="8584775" y="962006"/>
                </a:cubicBezTo>
                <a:cubicBezTo>
                  <a:pt x="8599139" y="976367"/>
                  <a:pt x="8613500" y="982112"/>
                  <a:pt x="8630734" y="982112"/>
                </a:cubicBezTo>
                <a:cubicBezTo>
                  <a:pt x="8647969" y="982112"/>
                  <a:pt x="8662333" y="973496"/>
                  <a:pt x="8679568" y="962006"/>
                </a:cubicBezTo>
                <a:cubicBezTo>
                  <a:pt x="8759996" y="881577"/>
                  <a:pt x="8863405" y="898812"/>
                  <a:pt x="8984048" y="921792"/>
                </a:cubicBezTo>
                <a:cubicBezTo>
                  <a:pt x="9119052" y="947643"/>
                  <a:pt x="9274165" y="976367"/>
                  <a:pt x="9403427" y="847108"/>
                </a:cubicBezTo>
                <a:cubicBezTo>
                  <a:pt x="9532686" y="720720"/>
                  <a:pt x="9503962" y="565607"/>
                  <a:pt x="9478111" y="430600"/>
                </a:cubicBezTo>
                <a:cubicBezTo>
                  <a:pt x="9455131" y="309957"/>
                  <a:pt x="9437897" y="203677"/>
                  <a:pt x="9518326" y="123248"/>
                </a:cubicBezTo>
                <a:cubicBezTo>
                  <a:pt x="9598754" y="42819"/>
                  <a:pt x="9702163" y="60054"/>
                  <a:pt x="9822806" y="83034"/>
                </a:cubicBezTo>
                <a:cubicBezTo>
                  <a:pt x="9957810" y="108884"/>
                  <a:pt x="10112923" y="137609"/>
                  <a:pt x="10242185" y="8350"/>
                </a:cubicBezTo>
                <a:lnTo>
                  <a:pt x="10247954" y="0"/>
                </a:lnTo>
                <a:lnTo>
                  <a:pt x="12192000" y="0"/>
                </a:lnTo>
                <a:lnTo>
                  <a:pt x="12192000" y="2304000"/>
                </a:lnTo>
                <a:lnTo>
                  <a:pt x="0" y="230400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sz="1350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A6CD15-EEA4-46CB-A7B3-495FF7C8B4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000" y="3833999"/>
            <a:ext cx="4452770" cy="720001"/>
          </a:xfrm>
          <a:solidFill>
            <a:schemeClr val="bg1"/>
          </a:solidFill>
        </p:spPr>
        <p:txBody>
          <a:bodyPr rtlCol="0" anchor="ctr">
            <a:normAutofit/>
          </a:bodyPr>
          <a:lstStyle>
            <a:lvl1pPr algn="l">
              <a:defRPr sz="2700"/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F20683-79D6-43CE-A167-BF1E25FA44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0000" y="4731026"/>
            <a:ext cx="6858000" cy="720000"/>
          </a:xfrm>
        </p:spPr>
        <p:txBody>
          <a:bodyPr rtlCol="0"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60524263-835B-48D7-A2FC-25541FD95C43}"/>
              </a:ext>
            </a:extLst>
          </p:cNvPr>
          <p:cNvSpPr/>
          <p:nvPr/>
        </p:nvSpPr>
        <p:spPr>
          <a:xfrm>
            <a:off x="7845366" y="2344812"/>
            <a:ext cx="754021" cy="1005361"/>
          </a:xfrm>
          <a:custGeom>
            <a:avLst/>
            <a:gdLst>
              <a:gd name="connsiteX0" fmla="*/ 169545 w 333375"/>
              <a:gd name="connsiteY0" fmla="*/ 339090 h 333375"/>
              <a:gd name="connsiteX1" fmla="*/ 0 w 333375"/>
              <a:gd name="connsiteY1" fmla="*/ 169545 h 333375"/>
              <a:gd name="connsiteX2" fmla="*/ 169545 w 333375"/>
              <a:gd name="connsiteY2" fmla="*/ 0 h 333375"/>
              <a:gd name="connsiteX3" fmla="*/ 339090 w 333375"/>
              <a:gd name="connsiteY3" fmla="*/ 169545 h 333375"/>
              <a:gd name="connsiteX4" fmla="*/ 169545 w 333375"/>
              <a:gd name="connsiteY4" fmla="*/ 339090 h 333375"/>
              <a:gd name="connsiteX5" fmla="*/ 169545 w 333375"/>
              <a:gd name="connsiteY5" fmla="*/ 40958 h 333375"/>
              <a:gd name="connsiteX6" fmla="*/ 40958 w 333375"/>
              <a:gd name="connsiteY6" fmla="*/ 169545 h 333375"/>
              <a:gd name="connsiteX7" fmla="*/ 169545 w 333375"/>
              <a:gd name="connsiteY7" fmla="*/ 298133 h 333375"/>
              <a:gd name="connsiteX8" fmla="*/ 298133 w 333375"/>
              <a:gd name="connsiteY8" fmla="*/ 169545 h 333375"/>
              <a:gd name="connsiteX9" fmla="*/ 169545 w 333375"/>
              <a:gd name="connsiteY9" fmla="*/ 40958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375" h="333375">
                <a:moveTo>
                  <a:pt x="169545" y="339090"/>
                </a:moveTo>
                <a:cubicBezTo>
                  <a:pt x="76200" y="339090"/>
                  <a:pt x="0" y="262890"/>
                  <a:pt x="0" y="169545"/>
                </a:cubicBezTo>
                <a:cubicBezTo>
                  <a:pt x="0" y="76200"/>
                  <a:pt x="76200" y="0"/>
                  <a:pt x="169545" y="0"/>
                </a:cubicBezTo>
                <a:cubicBezTo>
                  <a:pt x="262890" y="0"/>
                  <a:pt x="339090" y="76200"/>
                  <a:pt x="339090" y="169545"/>
                </a:cubicBezTo>
                <a:cubicBezTo>
                  <a:pt x="339090" y="262890"/>
                  <a:pt x="262890" y="339090"/>
                  <a:pt x="169545" y="339090"/>
                </a:cubicBezTo>
                <a:close/>
                <a:moveTo>
                  <a:pt x="169545" y="40958"/>
                </a:moveTo>
                <a:cubicBezTo>
                  <a:pt x="99060" y="40958"/>
                  <a:pt x="40958" y="98108"/>
                  <a:pt x="40958" y="169545"/>
                </a:cubicBezTo>
                <a:cubicBezTo>
                  <a:pt x="40958" y="240030"/>
                  <a:pt x="99060" y="298133"/>
                  <a:pt x="169545" y="298133"/>
                </a:cubicBezTo>
                <a:cubicBezTo>
                  <a:pt x="240030" y="298133"/>
                  <a:pt x="298133" y="240983"/>
                  <a:pt x="298133" y="169545"/>
                </a:cubicBezTo>
                <a:cubicBezTo>
                  <a:pt x="298133" y="99060"/>
                  <a:pt x="240030" y="40958"/>
                  <a:pt x="169545" y="4095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350" noProof="0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2BB9EF5C-08CE-4A11-8FB9-D59AACF45C92}"/>
              </a:ext>
            </a:extLst>
          </p:cNvPr>
          <p:cNvSpPr/>
          <p:nvPr/>
        </p:nvSpPr>
        <p:spPr>
          <a:xfrm>
            <a:off x="5999095" y="3146227"/>
            <a:ext cx="797108" cy="919187"/>
          </a:xfrm>
          <a:custGeom>
            <a:avLst/>
            <a:gdLst>
              <a:gd name="connsiteX0" fmla="*/ 0 w 352425"/>
              <a:gd name="connsiteY0" fmla="*/ 307658 h 304800"/>
              <a:gd name="connsiteX1" fmla="*/ 176213 w 352425"/>
              <a:gd name="connsiteY1" fmla="*/ 0 h 304800"/>
              <a:gd name="connsiteX2" fmla="*/ 352425 w 352425"/>
              <a:gd name="connsiteY2" fmla="*/ 307658 h 304800"/>
              <a:gd name="connsiteX3" fmla="*/ 0 w 352425"/>
              <a:gd name="connsiteY3" fmla="*/ 307658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" h="304800">
                <a:moveTo>
                  <a:pt x="0" y="307658"/>
                </a:moveTo>
                <a:lnTo>
                  <a:pt x="176213" y="0"/>
                </a:lnTo>
                <a:lnTo>
                  <a:pt x="352425" y="307658"/>
                </a:lnTo>
                <a:lnTo>
                  <a:pt x="0" y="307658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350" noProof="0"/>
          </a:p>
        </p:txBody>
      </p:sp>
    </p:spTree>
    <p:extLst>
      <p:ext uri="{BB962C8B-B14F-4D97-AF65-F5344CB8AC3E}">
        <p14:creationId xmlns:p14="http://schemas.microsoft.com/office/powerpoint/2010/main" val="4039986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60862" y="1684742"/>
            <a:ext cx="3678593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4104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1008000"/>
            <a:ext cx="4104000" cy="36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511566"/>
            <a:ext cx="4104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4885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49758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25" b="1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92473"/>
            <a:ext cx="3497580" cy="3163825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4034" y="2074334"/>
            <a:ext cx="349758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25" b="1">
                <a:solidFill>
                  <a:schemeClr val="tx1"/>
                </a:solidFill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4034" y="2792472"/>
            <a:ext cx="3497580" cy="3164509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55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5BE61-E0C4-4540-89B0-D647AC89119E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06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5E6F3-B619-46C8-AE1B-594461A19AD8}"/>
              </a:ext>
            </a:extLst>
          </p:cNvPr>
          <p:cNvGrpSpPr/>
          <p:nvPr userDrawn="1"/>
        </p:nvGrpSpPr>
        <p:grpSpPr>
          <a:xfrm rot="16200000" flipH="1">
            <a:off x="-2811674" y="2693788"/>
            <a:ext cx="6216650" cy="1451372"/>
            <a:chOff x="2982913" y="-574675"/>
            <a:chExt cx="6216650" cy="1935163"/>
          </a:xfrm>
        </p:grpSpPr>
        <p:sp>
          <p:nvSpPr>
            <p:cNvPr id="14" name="Полилиния: фигура 12">
              <a:extLst>
                <a:ext uri="{FF2B5EF4-FFF2-40B4-BE49-F238E27FC236}">
                  <a16:creationId xmlns:a16="http://schemas.microsoft.com/office/drawing/2014/main" id="{B5C77FF8-475F-4E4A-A011-7231E68F1E93}"/>
                </a:ext>
              </a:extLst>
            </p:cNvPr>
            <p:cNvSpPr/>
            <p:nvPr/>
          </p:nvSpPr>
          <p:spPr>
            <a:xfrm rot="2688700">
              <a:off x="5514975" y="-574675"/>
              <a:ext cx="1157288" cy="1149350"/>
            </a:xfrm>
            <a:custGeom>
              <a:avLst/>
              <a:gdLst>
                <a:gd name="connsiteX0" fmla="*/ 0 w 1157505"/>
                <a:gd name="connsiteY0" fmla="*/ 1149920 h 1149920"/>
                <a:gd name="connsiteX1" fmla="*/ 1157505 w 1157505"/>
                <a:gd name="connsiteY1" fmla="*/ 0 h 1149920"/>
                <a:gd name="connsiteX2" fmla="*/ 1157505 w 1157505"/>
                <a:gd name="connsiteY2" fmla="*/ 1149920 h 11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7505" h="1149920">
                  <a:moveTo>
                    <a:pt x="0" y="1149920"/>
                  </a:moveTo>
                  <a:lnTo>
                    <a:pt x="1157505" y="0"/>
                  </a:lnTo>
                  <a:lnTo>
                    <a:pt x="1157505" y="114992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5" name="Полилиния: фигура 17">
              <a:extLst>
                <a:ext uri="{FF2B5EF4-FFF2-40B4-BE49-F238E27FC236}">
                  <a16:creationId xmlns:a16="http://schemas.microsoft.com/office/drawing/2014/main" id="{9FC3FC62-8BD9-4EAA-8A2F-2A17A960114C}"/>
                </a:ext>
              </a:extLst>
            </p:cNvPr>
            <p:cNvSpPr/>
            <p:nvPr/>
          </p:nvSpPr>
          <p:spPr>
            <a:xfrm rot="2688700">
              <a:off x="6907213" y="-128588"/>
              <a:ext cx="1490662" cy="1489076"/>
            </a:xfrm>
            <a:custGeom>
              <a:avLst/>
              <a:gdLst>
                <a:gd name="connsiteX0" fmla="*/ 0 w 1489710"/>
                <a:gd name="connsiteY0" fmla="*/ 616739 h 1489710"/>
                <a:gd name="connsiteX1" fmla="*/ 620807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39"/>
                  </a:moveTo>
                  <a:lnTo>
                    <a:pt x="620807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9E3EBD67-563D-4494-BE38-1DEB36803863}"/>
                </a:ext>
              </a:extLst>
            </p:cNvPr>
            <p:cNvSpPr/>
            <p:nvPr/>
          </p:nvSpPr>
          <p:spPr>
            <a:xfrm rot="2688700">
              <a:off x="3794125" y="-128588"/>
              <a:ext cx="1490663" cy="1489076"/>
            </a:xfrm>
            <a:custGeom>
              <a:avLst/>
              <a:gdLst>
                <a:gd name="connsiteX0" fmla="*/ 0 w 1489710"/>
                <a:gd name="connsiteY0" fmla="*/ 616740 h 1489710"/>
                <a:gd name="connsiteX1" fmla="*/ 620808 w 1489710"/>
                <a:gd name="connsiteY1" fmla="*/ 0 h 1489710"/>
                <a:gd name="connsiteX2" fmla="*/ 1489710 w 1489710"/>
                <a:gd name="connsiteY2" fmla="*/ 0 h 1489710"/>
                <a:gd name="connsiteX3" fmla="*/ 1489710 w 1489710"/>
                <a:gd name="connsiteY3" fmla="*/ 1489710 h 1489710"/>
                <a:gd name="connsiteX4" fmla="*/ 0 w 1489710"/>
                <a:gd name="connsiteY4" fmla="*/ 1489710 h 148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710" h="1489710">
                  <a:moveTo>
                    <a:pt x="0" y="616740"/>
                  </a:moveTo>
                  <a:lnTo>
                    <a:pt x="620808" y="0"/>
                  </a:lnTo>
                  <a:lnTo>
                    <a:pt x="1489710" y="0"/>
                  </a:lnTo>
                  <a:lnTo>
                    <a:pt x="1489710" y="1489710"/>
                  </a:lnTo>
                  <a:lnTo>
                    <a:pt x="0" y="1489710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7" name="Полилиния: фигура 10">
              <a:extLst>
                <a:ext uri="{FF2B5EF4-FFF2-40B4-BE49-F238E27FC236}">
                  <a16:creationId xmlns:a16="http://schemas.microsoft.com/office/drawing/2014/main" id="{9BECCB38-14EC-4A7A-B7E4-DD3E7000A171}"/>
                </a:ext>
              </a:extLst>
            </p:cNvPr>
            <p:cNvSpPr/>
            <p:nvPr/>
          </p:nvSpPr>
          <p:spPr>
            <a:xfrm rot="2688700">
              <a:off x="2982913" y="-320675"/>
              <a:ext cx="646112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  <p:sp>
          <p:nvSpPr>
            <p:cNvPr id="18" name="Полилиния: фигура 13">
              <a:extLst>
                <a:ext uri="{FF2B5EF4-FFF2-40B4-BE49-F238E27FC236}">
                  <a16:creationId xmlns:a16="http://schemas.microsoft.com/office/drawing/2014/main" id="{FA86295C-C0CB-4273-95C7-3369C09C7E70}"/>
                </a:ext>
              </a:extLst>
            </p:cNvPr>
            <p:cNvSpPr/>
            <p:nvPr/>
          </p:nvSpPr>
          <p:spPr>
            <a:xfrm rot="2688700">
              <a:off x="8551863" y="-320675"/>
              <a:ext cx="647700" cy="641350"/>
            </a:xfrm>
            <a:custGeom>
              <a:avLst/>
              <a:gdLst>
                <a:gd name="connsiteX0" fmla="*/ 0 w 646332"/>
                <a:gd name="connsiteY0" fmla="*/ 642097 h 642097"/>
                <a:gd name="connsiteX1" fmla="*/ 646332 w 646332"/>
                <a:gd name="connsiteY1" fmla="*/ 0 h 642097"/>
                <a:gd name="connsiteX2" fmla="*/ 646332 w 646332"/>
                <a:gd name="connsiteY2" fmla="*/ 642097 h 64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6332" h="642097">
                  <a:moveTo>
                    <a:pt x="0" y="642097"/>
                  </a:moveTo>
                  <a:lnTo>
                    <a:pt x="646332" y="0"/>
                  </a:lnTo>
                  <a:lnTo>
                    <a:pt x="646332" y="642097"/>
                  </a:lnTo>
                  <a:close/>
                </a:path>
              </a:pathLst>
            </a:custGeom>
            <a:solidFill>
              <a:srgbClr val="9F36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" noProof="0" dirty="0"/>
            </a:p>
          </p:txBody>
        </p:sp>
      </p:grpSp>
      <p:sp>
        <p:nvSpPr>
          <p:cNvPr id="8" name="Прямоугольник 50">
            <a:extLst>
              <a:ext uri="{FF2B5EF4-FFF2-40B4-BE49-F238E27FC236}">
                <a16:creationId xmlns:a16="http://schemas.microsoft.com/office/drawing/2014/main" id="{37341355-6548-4CD4-A48D-BB12405E01AB}"/>
              </a:ext>
            </a:extLst>
          </p:cNvPr>
          <p:cNvSpPr/>
          <p:nvPr userDrawn="1"/>
        </p:nvSpPr>
        <p:spPr>
          <a:xfrm>
            <a:off x="4622292" y="-9542"/>
            <a:ext cx="4521708" cy="68675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8A5C9-3404-4900-9DD0-2F90F47584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1305" y="418009"/>
            <a:ext cx="3843683" cy="2387600"/>
          </a:xfrm>
        </p:spPr>
        <p:txBody>
          <a:bodyPr anchor="t">
            <a:normAutofit/>
          </a:bodyPr>
          <a:lstStyle>
            <a:lvl1pPr algn="ctr">
              <a:defRPr lang="en-US" sz="1800" kern="1200" dirty="0">
                <a:solidFill>
                  <a:srgbClr val="D24726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3A026-2492-415D-B018-73251D30C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990" y="2964285"/>
            <a:ext cx="3356060" cy="963002"/>
          </a:xfrm>
        </p:spPr>
        <p:txBody>
          <a:bodyPr>
            <a:normAutofit/>
          </a:bodyPr>
          <a:lstStyle>
            <a:lvl1pPr marL="0" indent="0" algn="ctr">
              <a:buNone/>
              <a:defRPr lang="en-US" sz="1275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709820-6146-43BF-9EDE-4DC19D710A9C}"/>
              </a:ext>
            </a:extLst>
          </p:cNvPr>
          <p:cNvSpPr/>
          <p:nvPr userDrawn="1"/>
        </p:nvSpPr>
        <p:spPr>
          <a:xfrm>
            <a:off x="753989" y="2921185"/>
            <a:ext cx="3356060" cy="10061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1F2B5C-7CC8-4166-8811-E3FC8C02B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3989" y="1089395"/>
            <a:ext cx="3356060" cy="1716214"/>
          </a:xfrm>
        </p:spPr>
        <p:txBody>
          <a:bodyPr anchor="b">
            <a:normAutofit/>
          </a:bodyPr>
          <a:lstStyle>
            <a:lvl1pPr marL="0" indent="0">
              <a:buNone/>
              <a:defRPr lang="en-US" sz="1275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EB84C57-015B-4F32-A9F8-92B8BD70EA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3989" y="4042863"/>
            <a:ext cx="3356060" cy="1716214"/>
          </a:xfrm>
        </p:spPr>
        <p:txBody>
          <a:bodyPr>
            <a:normAutofit/>
          </a:bodyPr>
          <a:lstStyle>
            <a:lvl1pPr marL="0" indent="0">
              <a:buNone/>
              <a:defRPr lang="en-US" sz="1275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8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050" y="1685926"/>
            <a:ext cx="36963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5652" y="1685926"/>
            <a:ext cx="36963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EC743F4-8769-40B4-85DF-6CB8DE9F66AA}" type="datetimeFigureOut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10/25/2023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F2BD96E-3838-45D2-9031-D3AF67C920A5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685800">
                <a:defRPr/>
              </a:pPr>
              <a:t>‹Nº›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5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C7165DA-F707-6C9E-F4E2-951A8BEC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78E6C0-CF31-C942-1A7F-6CD8EF81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B13B66-B126-E2FE-859F-E2391213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5908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328E6-934C-18CC-A666-5B9C78942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209FAE-69B0-EF70-AB71-51D22E28A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663DBF-392D-F9F8-C4AB-5A9053F9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4E77E-6817-CD35-7F47-DA4B3915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0D03FC-5B18-0C26-B900-5D6965D7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71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54BBE-79BB-9C66-B3E4-86B6158A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FDC887-00D8-3A6F-B5BE-817B76143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EF4AB-BD69-A2FD-3EC4-C8BBBD64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C7ECFF-4CE6-ACFF-40DF-87F5EDD0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786B46-2DDD-2FF9-B6B2-F7AE1937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498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9F73A-0E71-BA4A-86E9-FCE51327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5191"/>
            <a:ext cx="7886700" cy="82391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985D56-F4C7-5727-BFBE-56340476A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2" y="1909164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C946DB-3469-B3CC-8CEE-BB3D3E28C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62" y="2929911"/>
            <a:ext cx="3868737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CCD914-989F-0A21-60DE-13D524391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537" y="1943117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DBF624-0CA6-64B2-FDF0-41D8DE42C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0537" y="2915059"/>
            <a:ext cx="3887788" cy="329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20C420-39C2-C341-7832-E81A6F2D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124B3D-4806-9286-280C-8F943611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6A3993-43A7-0B92-9BBA-558FBF75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3198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C7165DA-F707-6C9E-F4E2-951A8BEC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78E6C0-CF31-C942-1A7F-6CD8EF81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B13B66-B126-E2FE-859F-E2391213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196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2418-D54A-F737-53E8-3FF4F9DB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987426"/>
            <a:ext cx="2949575" cy="1069975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5BCB09-273D-F95F-19C9-D50C5E03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196861"/>
            <a:ext cx="4629150" cy="466419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0E8E57-4CC7-18CE-7480-CE3566E5E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11D8A9-2B9D-BEC4-475B-AE9FC026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83F51F-63C6-3FF1-B0C0-5F9A5380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8CEF90-698E-54EF-8A81-43A041C9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357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B9D2C-8E27-C035-A638-50942332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943126"/>
            <a:ext cx="2949575" cy="1114275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377897-601B-EE2C-ED5E-2F2D5142A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4612" y="1115051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98FEE-88DB-DFB6-DAD9-46526DDF7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365" y="2177086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C7EE9A-9F25-2C88-9BDC-6C8D00A5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24DDFE-F121-CCEB-748C-60D737F5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A99035-31F9-E1B1-4577-0D056CF0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976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6" y="2340864"/>
            <a:ext cx="8272211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62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913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5" y="2222290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3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636F-3589-5448-B4F2-7EC36DC4CEFB}" type="datetime1">
              <a:rPr lang="es-ES" smtClean="0"/>
              <a:t>25/10/2023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3918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9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1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6F83-73A6-3B42-944A-67FA4D5BC299}" type="datetime1">
              <a:rPr lang="es-ES" smtClean="0"/>
              <a:t>25/10/2023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16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2418-D54A-F737-53E8-3FF4F9DB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06997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5BCB09-273D-F95F-19C9-D50C5E034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196859"/>
            <a:ext cx="4629150" cy="46641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0E8E57-4CC7-18CE-7480-CE3566E5E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11D8A9-2B9D-BEC4-475B-AE9FC026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83F51F-63C6-3FF1-B0C0-5F9A5380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8CEF90-698E-54EF-8A81-43A041C9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55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B9D2C-8E27-C035-A638-50942332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943124"/>
            <a:ext cx="2949575" cy="1114275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377897-601B-EE2C-ED5E-2F2D5142A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4612" y="1115049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98FEE-88DB-DFB6-DAD9-46526DDF7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364" y="2177086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C7EE9A-9F25-2C88-9BDC-6C8D00A5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9C33612-5FF4-45BB-BD43-F178EB655B68}" type="datetimeFigureOut">
              <a:rPr lang="es-ES" smtClean="0"/>
              <a:t>25/10/2023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24DDFE-F121-CCEB-748C-60D737F5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A99035-31F9-E1B1-4577-0D056CF0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0247C35-ABD2-4404-A93C-DCAE1DCFB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4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340864"/>
            <a:ext cx="8272211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6.png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6.png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F2EAC82-3392-F541-C486-A3E69213C3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842"/>
          <a:stretch/>
        </p:blipFill>
        <p:spPr>
          <a:xfrm>
            <a:off x="935806" y="1174750"/>
            <a:ext cx="7477944" cy="52309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0032709-1CE7-6688-2459-EFDEF77D975C}"/>
              </a:ext>
            </a:extLst>
          </p:cNvPr>
          <p:cNvSpPr/>
          <p:nvPr userDrawn="1"/>
        </p:nvSpPr>
        <p:spPr>
          <a:xfrm>
            <a:off x="396875" y="990600"/>
            <a:ext cx="8350250" cy="57277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Diagrama de flujo: documento 3">
            <a:extLst>
              <a:ext uri="{FF2B5EF4-FFF2-40B4-BE49-F238E27FC236}">
                <a16:creationId xmlns:a16="http://schemas.microsoft.com/office/drawing/2014/main" id="{3C883696-72E7-81EA-0C3F-B07473B66BF0}"/>
              </a:ext>
            </a:extLst>
          </p:cNvPr>
          <p:cNvSpPr/>
          <p:nvPr userDrawn="1"/>
        </p:nvSpPr>
        <p:spPr>
          <a:xfrm>
            <a:off x="0" y="88900"/>
            <a:ext cx="9144000" cy="96895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2 w 21612"/>
              <a:gd name="connsiteY0" fmla="*/ 0 h 24687"/>
              <a:gd name="connsiteX1" fmla="*/ 21612 w 21612"/>
              <a:gd name="connsiteY1" fmla="*/ 0 h 24687"/>
              <a:gd name="connsiteX2" fmla="*/ 21612 w 21612"/>
              <a:gd name="connsiteY2" fmla="*/ 17322 h 24687"/>
              <a:gd name="connsiteX3" fmla="*/ 0 w 21612"/>
              <a:gd name="connsiteY3" fmla="*/ 23865 h 24687"/>
              <a:gd name="connsiteX4" fmla="*/ 12 w 21612"/>
              <a:gd name="connsiteY4" fmla="*/ 0 h 24687"/>
              <a:gd name="connsiteX0" fmla="*/ 12 w 21612"/>
              <a:gd name="connsiteY0" fmla="*/ 0 h 24554"/>
              <a:gd name="connsiteX1" fmla="*/ 21612 w 21612"/>
              <a:gd name="connsiteY1" fmla="*/ 0 h 24554"/>
              <a:gd name="connsiteX2" fmla="*/ 21580 w 21612"/>
              <a:gd name="connsiteY2" fmla="*/ 14849 h 24554"/>
              <a:gd name="connsiteX3" fmla="*/ 0 w 21612"/>
              <a:gd name="connsiteY3" fmla="*/ 23865 h 24554"/>
              <a:gd name="connsiteX4" fmla="*/ 12 w 21612"/>
              <a:gd name="connsiteY4" fmla="*/ 0 h 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2" h="24554">
                <a:moveTo>
                  <a:pt x="12" y="0"/>
                </a:moveTo>
                <a:lnTo>
                  <a:pt x="21612" y="0"/>
                </a:lnTo>
                <a:cubicBezTo>
                  <a:pt x="21601" y="4950"/>
                  <a:pt x="21591" y="9899"/>
                  <a:pt x="21580" y="14849"/>
                </a:cubicBezTo>
                <a:cubicBezTo>
                  <a:pt x="10780" y="14849"/>
                  <a:pt x="10800" y="27615"/>
                  <a:pt x="0" y="23865"/>
                </a:cubicBezTo>
                <a:lnTo>
                  <a:pt x="12" y="0"/>
                </a:lnTo>
                <a:close/>
              </a:path>
            </a:pathLst>
          </a:custGeom>
          <a:solidFill>
            <a:srgbClr val="EF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840C01B-2E33-103D-20EC-64C1EB0031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" y="163785"/>
            <a:ext cx="1657865" cy="5555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619361F-2A82-A1AE-2F09-A1BB4EB0EB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99" y="163784"/>
            <a:ext cx="2622471" cy="6680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4BC6590-BC50-7E5B-9B71-693C2744837D}"/>
              </a:ext>
            </a:extLst>
          </p:cNvPr>
          <p:cNvSpPr/>
          <p:nvPr userDrawn="1"/>
        </p:nvSpPr>
        <p:spPr>
          <a:xfrm>
            <a:off x="95491" y="1132735"/>
            <a:ext cx="8953018" cy="2025650"/>
          </a:xfrm>
          <a:prstGeom prst="rect">
            <a:avLst/>
          </a:prstGeom>
          <a:solidFill>
            <a:srgbClr val="D2E2FA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5CD7422-190F-EA73-D013-7F76688BC9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0684" y="1480337"/>
            <a:ext cx="4662000" cy="133044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9A27DB1-7CC8-D17D-4912-340D029F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20342"/>
          <a:stretch/>
        </p:blipFill>
        <p:spPr>
          <a:xfrm>
            <a:off x="4932684" y="1497350"/>
            <a:ext cx="4353372" cy="115366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6B00058-F415-0282-E3B0-5C06CB3322BB}"/>
              </a:ext>
            </a:extLst>
          </p:cNvPr>
          <p:cNvSpPr txBox="1"/>
          <p:nvPr userDrawn="1"/>
        </p:nvSpPr>
        <p:spPr>
          <a:xfrm>
            <a:off x="5815899" y="2497126"/>
            <a:ext cx="2586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C00000"/>
                </a:solidFill>
              </a:rPr>
              <a:t>Gijón, 25-27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49425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04476C4-CB41-D9CD-866A-3753BF5586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35000"/>
                    </a14:imgEffect>
                    <a14:imgEffect>
                      <a14:saturation sa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7" name="Diagrama de flujo: documento 3">
            <a:extLst>
              <a:ext uri="{FF2B5EF4-FFF2-40B4-BE49-F238E27FC236}">
                <a16:creationId xmlns:a16="http://schemas.microsoft.com/office/drawing/2014/main" id="{9AE966B1-D887-94F4-5E47-282B81C5750C}"/>
              </a:ext>
            </a:extLst>
          </p:cNvPr>
          <p:cNvSpPr/>
          <p:nvPr userDrawn="1"/>
        </p:nvSpPr>
        <p:spPr>
          <a:xfrm>
            <a:off x="0" y="88900"/>
            <a:ext cx="9144000" cy="6004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2 w 21612"/>
              <a:gd name="connsiteY0" fmla="*/ 0 h 24687"/>
              <a:gd name="connsiteX1" fmla="*/ 21612 w 21612"/>
              <a:gd name="connsiteY1" fmla="*/ 0 h 24687"/>
              <a:gd name="connsiteX2" fmla="*/ 21612 w 21612"/>
              <a:gd name="connsiteY2" fmla="*/ 17322 h 24687"/>
              <a:gd name="connsiteX3" fmla="*/ 0 w 21612"/>
              <a:gd name="connsiteY3" fmla="*/ 23865 h 24687"/>
              <a:gd name="connsiteX4" fmla="*/ 12 w 21612"/>
              <a:gd name="connsiteY4" fmla="*/ 0 h 24687"/>
              <a:gd name="connsiteX0" fmla="*/ 12 w 21612"/>
              <a:gd name="connsiteY0" fmla="*/ 0 h 24554"/>
              <a:gd name="connsiteX1" fmla="*/ 21612 w 21612"/>
              <a:gd name="connsiteY1" fmla="*/ 0 h 24554"/>
              <a:gd name="connsiteX2" fmla="*/ 21580 w 21612"/>
              <a:gd name="connsiteY2" fmla="*/ 14849 h 24554"/>
              <a:gd name="connsiteX3" fmla="*/ 0 w 21612"/>
              <a:gd name="connsiteY3" fmla="*/ 23865 h 24554"/>
              <a:gd name="connsiteX4" fmla="*/ 12 w 21612"/>
              <a:gd name="connsiteY4" fmla="*/ 0 h 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2" h="24554">
                <a:moveTo>
                  <a:pt x="12" y="0"/>
                </a:moveTo>
                <a:lnTo>
                  <a:pt x="21612" y="0"/>
                </a:lnTo>
                <a:cubicBezTo>
                  <a:pt x="21601" y="4950"/>
                  <a:pt x="21591" y="9899"/>
                  <a:pt x="21580" y="14849"/>
                </a:cubicBezTo>
                <a:cubicBezTo>
                  <a:pt x="10780" y="14849"/>
                  <a:pt x="10800" y="27615"/>
                  <a:pt x="0" y="23865"/>
                </a:cubicBezTo>
                <a:lnTo>
                  <a:pt x="12" y="0"/>
                </a:lnTo>
                <a:close/>
              </a:path>
            </a:pathLst>
          </a:custGeom>
          <a:solidFill>
            <a:srgbClr val="EF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2728AB-4E35-2A0B-44B1-7BEE01F868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3" y="163784"/>
            <a:ext cx="1077620" cy="3611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8E5FDF-3387-218A-E4DD-280D90C0B22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04" y="101670"/>
            <a:ext cx="1905238" cy="4853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5D6A4C-7893-01F4-ABD0-73A0E0FA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21798"/>
          <a:stretch/>
        </p:blipFill>
        <p:spPr>
          <a:xfrm>
            <a:off x="6419949" y="203714"/>
            <a:ext cx="2060331" cy="6423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F41FA2-4109-BA59-401E-22C76691E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1979" t="4873" b="86188"/>
          <a:stretch/>
        </p:blipFill>
        <p:spPr>
          <a:xfrm>
            <a:off x="6419949" y="795147"/>
            <a:ext cx="2060331" cy="1657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0436DD0-C684-CAFB-EC87-69F88215BC5B}"/>
              </a:ext>
            </a:extLst>
          </p:cNvPr>
          <p:cNvSpPr/>
          <p:nvPr userDrawn="1"/>
        </p:nvSpPr>
        <p:spPr>
          <a:xfrm>
            <a:off x="0" y="689391"/>
            <a:ext cx="9190299" cy="618138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5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729" r:id="rId9"/>
    <p:sldLayoutId id="21474837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6423915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6423915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6423915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436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6BF466B-33BA-42AC-AFB2-51FC72C2FA45}"/>
              </a:ext>
            </a:extLst>
          </p:cNvPr>
          <p:cNvSpPr/>
          <p:nvPr userDrawn="1"/>
        </p:nvSpPr>
        <p:spPr>
          <a:xfrm>
            <a:off x="0" y="1"/>
            <a:ext cx="9144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A5CDF3-277F-457A-90F6-C20C9F0EF716}"/>
              </a:ext>
            </a:extLst>
          </p:cNvPr>
          <p:cNvSpPr/>
          <p:nvPr userDrawn="1"/>
        </p:nvSpPr>
        <p:spPr>
          <a:xfrm rot="5400000">
            <a:off x="-3377803" y="3377803"/>
            <a:ext cx="6858000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1509F7B-15BA-44E2-85A9-A5A242FAF0E0}"/>
              </a:ext>
            </a:extLst>
          </p:cNvPr>
          <p:cNvSpPr/>
          <p:nvPr userDrawn="1"/>
        </p:nvSpPr>
        <p:spPr>
          <a:xfrm rot="5400000">
            <a:off x="5250773" y="2964774"/>
            <a:ext cx="6858000" cy="928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D8A2F97-6D60-46FC-A9F8-936208153882}"/>
              </a:ext>
            </a:extLst>
          </p:cNvPr>
          <p:cNvSpPr/>
          <p:nvPr userDrawn="1"/>
        </p:nvSpPr>
        <p:spPr>
          <a:xfrm>
            <a:off x="0" y="6721476"/>
            <a:ext cx="9144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noProof="0" dirty="0"/>
          </a:p>
        </p:txBody>
      </p:sp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152000"/>
            <a:ext cx="7607426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5731" y="6365893"/>
            <a:ext cx="30861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8725" y="6456363"/>
            <a:ext cx="722096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página </a:t>
            </a:r>
            <a:fld id="{19B51A1E-902D-48AF-9020-955120F399B6}" type="slidenum">
              <a:rPr lang="es-ES" b="1" i="1" noProof="0" smtClean="0"/>
              <a:pPr rtl="0"/>
              <a:t>‹Nº›</a:t>
            </a:fld>
            <a:endParaRPr lang="es-ES" b="1" i="1" noProof="0" dirty="0"/>
          </a:p>
        </p:txBody>
      </p:sp>
      <p:sp>
        <p:nvSpPr>
          <p:cNvPr id="11" name="Cuadro de texto 10">
            <a:extLst>
              <a:ext uri="{FF2B5EF4-FFF2-40B4-BE49-F238E27FC236}">
                <a16:creationId xmlns:a16="http://schemas.microsoft.com/office/drawing/2014/main" id="{FF5B127E-AB96-49E0-8307-05174D7A6231}"/>
              </a:ext>
            </a:extLst>
          </p:cNvPr>
          <p:cNvSpPr txBox="1"/>
          <p:nvPr userDrawn="1"/>
        </p:nvSpPr>
        <p:spPr>
          <a:xfrm>
            <a:off x="8275606" y="5994000"/>
            <a:ext cx="808333" cy="272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ts val="1050"/>
              </a:lnSpc>
            </a:pPr>
            <a:r>
              <a:rPr lang="es-ES" sz="1800" b="1" spc="-113" noProof="0" dirty="0" err="1">
                <a:solidFill>
                  <a:schemeClr val="accent1"/>
                </a:solidFill>
              </a:rPr>
              <a:t>Contoso</a:t>
            </a:r>
            <a:br>
              <a:rPr lang="es-ES" sz="1800" b="1" spc="-113" baseline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ES" sz="750" b="0" spc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Pharmaceuticals</a:t>
            </a:r>
            <a:endParaRPr lang="es-ES" sz="750" b="0" spc="0" baseline="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7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spc="-113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04476C4-CB41-D9CD-866A-3753BF5586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35000"/>
                    </a14:imgEffect>
                    <a14:imgEffect>
                      <a14:saturation sa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7" name="Diagrama de flujo: documento 3">
            <a:extLst>
              <a:ext uri="{FF2B5EF4-FFF2-40B4-BE49-F238E27FC236}">
                <a16:creationId xmlns:a16="http://schemas.microsoft.com/office/drawing/2014/main" id="{9AE966B1-D887-94F4-5E47-282B81C5750C}"/>
              </a:ext>
            </a:extLst>
          </p:cNvPr>
          <p:cNvSpPr/>
          <p:nvPr userDrawn="1"/>
        </p:nvSpPr>
        <p:spPr>
          <a:xfrm>
            <a:off x="0" y="88902"/>
            <a:ext cx="9144000" cy="6004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2 w 21612"/>
              <a:gd name="connsiteY0" fmla="*/ 0 h 24687"/>
              <a:gd name="connsiteX1" fmla="*/ 21612 w 21612"/>
              <a:gd name="connsiteY1" fmla="*/ 0 h 24687"/>
              <a:gd name="connsiteX2" fmla="*/ 21612 w 21612"/>
              <a:gd name="connsiteY2" fmla="*/ 17322 h 24687"/>
              <a:gd name="connsiteX3" fmla="*/ 0 w 21612"/>
              <a:gd name="connsiteY3" fmla="*/ 23865 h 24687"/>
              <a:gd name="connsiteX4" fmla="*/ 12 w 21612"/>
              <a:gd name="connsiteY4" fmla="*/ 0 h 24687"/>
              <a:gd name="connsiteX0" fmla="*/ 12 w 21612"/>
              <a:gd name="connsiteY0" fmla="*/ 0 h 24554"/>
              <a:gd name="connsiteX1" fmla="*/ 21612 w 21612"/>
              <a:gd name="connsiteY1" fmla="*/ 0 h 24554"/>
              <a:gd name="connsiteX2" fmla="*/ 21580 w 21612"/>
              <a:gd name="connsiteY2" fmla="*/ 14849 h 24554"/>
              <a:gd name="connsiteX3" fmla="*/ 0 w 21612"/>
              <a:gd name="connsiteY3" fmla="*/ 23865 h 24554"/>
              <a:gd name="connsiteX4" fmla="*/ 12 w 21612"/>
              <a:gd name="connsiteY4" fmla="*/ 0 h 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2" h="24554">
                <a:moveTo>
                  <a:pt x="12" y="0"/>
                </a:moveTo>
                <a:lnTo>
                  <a:pt x="21612" y="0"/>
                </a:lnTo>
                <a:cubicBezTo>
                  <a:pt x="21601" y="4950"/>
                  <a:pt x="21591" y="9899"/>
                  <a:pt x="21580" y="14849"/>
                </a:cubicBezTo>
                <a:cubicBezTo>
                  <a:pt x="10780" y="14849"/>
                  <a:pt x="10800" y="27615"/>
                  <a:pt x="0" y="23865"/>
                </a:cubicBezTo>
                <a:lnTo>
                  <a:pt x="12" y="0"/>
                </a:lnTo>
                <a:close/>
              </a:path>
            </a:pathLst>
          </a:custGeom>
          <a:solidFill>
            <a:srgbClr val="EFE5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2728AB-4E35-2A0B-44B1-7BEE01F868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4" y="163786"/>
            <a:ext cx="1077620" cy="3611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8E5FDF-3387-218A-E4DD-280D90C0B22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05" y="101672"/>
            <a:ext cx="1905238" cy="4853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5D6A4C-7893-01F4-ABD0-73A0E0FA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21798"/>
          <a:stretch/>
        </p:blipFill>
        <p:spPr>
          <a:xfrm>
            <a:off x="6419950" y="203716"/>
            <a:ext cx="2060331" cy="6423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F41FA2-4109-BA59-401E-22C76691E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1979" t="4873" b="86188"/>
          <a:stretch/>
        </p:blipFill>
        <p:spPr>
          <a:xfrm>
            <a:off x="6419950" y="795147"/>
            <a:ext cx="2060331" cy="1657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0436DD0-C684-CAFB-EC87-69F88215BC5B}"/>
              </a:ext>
            </a:extLst>
          </p:cNvPr>
          <p:cNvSpPr/>
          <p:nvPr userDrawn="1"/>
        </p:nvSpPr>
        <p:spPr>
          <a:xfrm>
            <a:off x="1" y="689391"/>
            <a:ext cx="9190299" cy="618138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195781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m2aW-3uWtXc?start=81&amp;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9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YMLiJVJdNUg?start=10&amp;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8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martcity.es/comunicaciones/smartappcity-app-para-ciudades-inteligentes#:~:text=El%20proyecto%20Smartappcity,genera%20valor%20para%20el%20ciudadano.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mejoratuciudad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9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7FE87E-3AD2-E4D9-D5E1-8FC5ADE10260}"/>
              </a:ext>
            </a:extLst>
          </p:cNvPr>
          <p:cNvSpPr txBox="1"/>
          <p:nvPr/>
        </p:nvSpPr>
        <p:spPr>
          <a:xfrm>
            <a:off x="1137016" y="3429000"/>
            <a:ext cx="6869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effectLst/>
                <a:latin typeface="Segoe UI Semibold" panose="020B0702040204020203" pitchFamily="34" charset="0"/>
                <a:ea typeface="Calibri Light" panose="020F0302020204030204" pitchFamily="34" charset="0"/>
                <a:cs typeface="Segoe UI Semibold" panose="020B0702040204020203" pitchFamily="34" charset="0"/>
              </a:rPr>
              <a:t>Una mirada a las agendas desde el Derecho Administrativo : ciudades inteligentes y agendas urbanas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223573-D2D4-69C6-F069-274DA4BECD80}"/>
              </a:ext>
            </a:extLst>
          </p:cNvPr>
          <p:cNvSpPr txBox="1"/>
          <p:nvPr/>
        </p:nvSpPr>
        <p:spPr>
          <a:xfrm>
            <a:off x="2006022" y="4520797"/>
            <a:ext cx="5131955" cy="89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Dra. María Luisa Gómez Jiménez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Universidad de Málaga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  <a:tabLst>
                <a:tab pos="4093845" algn="l"/>
              </a:tabLst>
            </a:pPr>
            <a:endParaRPr lang="es-ES" sz="1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egoe UI Semibold" panose="020B07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F5D404-1E05-93FF-9A8E-76F08DD41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4" y="5795978"/>
            <a:ext cx="4797968" cy="8900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FEE22A-F5C6-78D0-48BA-BE01268F74F9}"/>
              </a:ext>
            </a:extLst>
          </p:cNvPr>
          <p:cNvSpPr txBox="1"/>
          <p:nvPr/>
        </p:nvSpPr>
        <p:spPr>
          <a:xfrm>
            <a:off x="5549725" y="5852063"/>
            <a:ext cx="334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Proyecto PRO-VIDA: “Transición ecológica y política de vivienda: propuestas regulatorias para la transición hacia una vivienda domótica adaptada” TED2021-129635B-I00</a:t>
            </a:r>
          </a:p>
        </p:txBody>
      </p:sp>
    </p:spTree>
    <p:extLst>
      <p:ext uri="{BB962C8B-B14F-4D97-AF65-F5344CB8AC3E}">
        <p14:creationId xmlns:p14="http://schemas.microsoft.com/office/powerpoint/2010/main" val="10361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CF431C-6924-C358-93E5-C876E6A7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Para la UE</a:t>
            </a:r>
          </a:p>
        </p:txBody>
      </p:sp>
      <p:pic>
        <p:nvPicPr>
          <p:cNvPr id="4" name="Marcador de contenido 3" descr="Luz brillando a través del caparazón de un caracol">
            <a:extLst>
              <a:ext uri="{FF2B5EF4-FFF2-40B4-BE49-F238E27FC236}">
                <a16:creationId xmlns:a16="http://schemas.microsoft.com/office/drawing/2014/main" id="{8A1E059A-1EDB-349F-CAFA-70A796ED9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0" y="599203"/>
            <a:ext cx="2845104" cy="3556380"/>
          </a:xfrm>
          <a:prstGeom prst="rect">
            <a:avLst/>
          </a:prstGeom>
        </p:spPr>
      </p:pic>
      <p:pic>
        <p:nvPicPr>
          <p:cNvPr id="8" name="Marcador de contenido 7" descr="Molinos sobre fondo blanco y negro">
            <a:extLst>
              <a:ext uri="{FF2B5EF4-FFF2-40B4-BE49-F238E27FC236}">
                <a16:creationId xmlns:a16="http://schemas.microsoft.com/office/drawing/2014/main" id="{C8803B2A-A4A4-7CE6-62DE-5EB36D522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13279" b="4"/>
          <a:stretch/>
        </p:blipFill>
        <p:spPr>
          <a:xfrm>
            <a:off x="3252871" y="321734"/>
            <a:ext cx="2634872" cy="2010551"/>
          </a:xfrm>
          <a:prstGeom prst="rect">
            <a:avLst/>
          </a:prstGeom>
        </p:spPr>
      </p:pic>
      <p:pic>
        <p:nvPicPr>
          <p:cNvPr id="14" name="Imagen 13" descr="Gráficos de barras rojas y verdes, y números sobre el perfil arquitectónico de una ciudad">
            <a:extLst>
              <a:ext uri="{FF2B5EF4-FFF2-40B4-BE49-F238E27FC236}">
                <a16:creationId xmlns:a16="http://schemas.microsoft.com/office/drawing/2014/main" id="{ECD9B4B7-DE88-96A8-A97B-5348AE567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1" b="1"/>
          <a:stretch/>
        </p:blipFill>
        <p:spPr>
          <a:xfrm>
            <a:off x="3246102" y="2422097"/>
            <a:ext cx="2639135" cy="2013804"/>
          </a:xfrm>
          <a:prstGeom prst="rect">
            <a:avLst/>
          </a:prstGeom>
        </p:spPr>
      </p:pic>
      <p:pic>
        <p:nvPicPr>
          <p:cNvPr id="6" name="Content Placeholder 3" descr="Texto, Carta&#10;&#10;Descripción generada automáticamente">
            <a:extLst>
              <a:ext uri="{FF2B5EF4-FFF2-40B4-BE49-F238E27FC236}">
                <a16:creationId xmlns:a16="http://schemas.microsoft.com/office/drawing/2014/main" id="{CC606846-8399-07BE-FF73-A943DEE27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96" b="-3"/>
          <a:stretch/>
        </p:blipFill>
        <p:spPr>
          <a:xfrm>
            <a:off x="6064632" y="1290749"/>
            <a:ext cx="2848488" cy="217328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Diseños de hologramas 3D azules">
            <a:extLst>
              <a:ext uri="{FF2B5EF4-FFF2-40B4-BE49-F238E27FC236}">
                <a16:creationId xmlns:a16="http://schemas.microsoft.com/office/drawing/2014/main" id="{9F753AE9-BD16-F060-C005-2C0C414F92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r="20" b="-1"/>
          <a:stretch/>
        </p:blipFill>
        <p:spPr>
          <a:xfrm>
            <a:off x="336326" y="4525715"/>
            <a:ext cx="2635178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37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arcador de contenido 3" descr="Imagen que contiene interior, captura de pantalla, mapa, edificio&#10;&#10;Descripción generada automáticamente">
            <a:extLst>
              <a:ext uri="{FF2B5EF4-FFF2-40B4-BE49-F238E27FC236}">
                <a16:creationId xmlns:a16="http://schemas.microsoft.com/office/drawing/2014/main" id="{F4F7BCBA-4E16-48C0-80E8-5FF160DD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75" b="18576"/>
          <a:stretch/>
        </p:blipFill>
        <p:spPr>
          <a:xfrm>
            <a:off x="36427" y="1293363"/>
            <a:ext cx="9071146" cy="51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0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9C609-384A-47EA-8EC9-23309D4F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0" y="1153717"/>
            <a:ext cx="3056400" cy="167001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775"/>
              <a:t> Scales Mattters : </a:t>
            </a:r>
            <a:br>
              <a:rPr lang="en-US" sz="2775"/>
            </a:br>
            <a:r>
              <a:rPr lang="en-US" sz="2775"/>
              <a:t>From City Level to Countryside and the other way around </a:t>
            </a:r>
          </a:p>
        </p:txBody>
      </p:sp>
      <p:pic>
        <p:nvPicPr>
          <p:cNvPr id="5" name="Marcador de contenido 4" descr="Conexión abstracta con un fondo gris pálido">
            <a:extLst>
              <a:ext uri="{FF2B5EF4-FFF2-40B4-BE49-F238E27FC236}">
                <a16:creationId xmlns:a16="http://schemas.microsoft.com/office/drawing/2014/main" id="{288A4F92-C930-4AFC-80F3-880853B77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>
            <a:off x="4473713" y="1262250"/>
            <a:ext cx="4333500" cy="43335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155C8E-109E-414C-A7A0-0B33EDEB3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758" y="5083924"/>
            <a:ext cx="717866" cy="7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05D65-8FBB-4186-BF88-3CEE9C52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3840055" cy="125745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 Macro </a:t>
            </a:r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Scale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E14A3E-A056-40EA-A39B-ECA1AA642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48" b="-1"/>
          <a:stretch/>
        </p:blipFill>
        <p:spPr>
          <a:xfrm>
            <a:off x="5054503" y="1399032"/>
            <a:ext cx="3607308" cy="4059936"/>
          </a:xfrm>
          <a:prstGeom prst="rect">
            <a:avLst/>
          </a:prstGeom>
          <a:effectLst/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F5239DB-D6F0-43C1-BA2E-379E208C74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6698" y="2686051"/>
          <a:ext cx="3834836" cy="2839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007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06088-7AC7-47AA-9C3A-6B602DBED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5142"/>
            <a:ext cx="7886700" cy="850124"/>
          </a:xfrm>
        </p:spPr>
        <p:txBody>
          <a:bodyPr>
            <a:normAutofit/>
          </a:bodyPr>
          <a:lstStyle/>
          <a:p>
            <a:pPr algn="ctr"/>
            <a:r>
              <a:rPr lang="es-ES" sz="3900"/>
              <a:t>Micro spatial approach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CF3B73A-D8E8-48A7-A50E-A0C726CC64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8850"/>
          <a:ext cx="78867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493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9B474-750D-7CAC-B554-532AAC17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1056117"/>
            <a:ext cx="8272212" cy="1188720"/>
          </a:xfrm>
        </p:spPr>
        <p:txBody>
          <a:bodyPr/>
          <a:lstStyle/>
          <a:p>
            <a:pPr algn="ctr"/>
            <a:r>
              <a:rPr lang="es-ES" dirty="0"/>
              <a:t> La iniciativa Urbana de la Unión Europea: </a:t>
            </a:r>
            <a:br>
              <a:rPr lang="es-ES" dirty="0"/>
            </a:br>
            <a:r>
              <a:rPr lang="es-ES" b="1" i="1" dirty="0" err="1"/>
              <a:t>Intelligent</a:t>
            </a:r>
            <a:r>
              <a:rPr lang="es-ES" b="1" i="1" dirty="0"/>
              <a:t> </a:t>
            </a:r>
            <a:r>
              <a:rPr lang="es-ES" b="1" i="1" dirty="0" err="1"/>
              <a:t>Cities</a:t>
            </a:r>
            <a:r>
              <a:rPr lang="es-ES" b="1" i="1" dirty="0"/>
              <a:t> </a:t>
            </a:r>
            <a:r>
              <a:rPr lang="es-ES" b="1" i="1" dirty="0" err="1"/>
              <a:t>Challenge</a:t>
            </a:r>
            <a:endParaRPr lang="es-ES" b="1" i="1" dirty="0"/>
          </a:p>
        </p:txBody>
      </p:sp>
      <p:pic>
        <p:nvPicPr>
          <p:cNvPr id="4" name="Elementos multimedia en línea 3" title="Intelligent Cities Challenge">
            <a:hlinkClick r:id="" action="ppaction://media"/>
            <a:extLst>
              <a:ext uri="{FF2B5EF4-FFF2-40B4-BE49-F238E27FC236}">
                <a16:creationId xmlns:a16="http://schemas.microsoft.com/office/drawing/2014/main" id="{A4FD1938-01B3-D4FE-606F-50A9412C61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8133" y="3301681"/>
            <a:ext cx="4823222" cy="27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D4D47-AD3E-4D0C-AEE7-4D3EE63A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5622"/>
            <a:ext cx="2130137" cy="1778361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 Supercities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another debate…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9DFB84B-9D5A-4CE4-8952-4A41A78F3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827" y="1708803"/>
            <a:ext cx="6899776" cy="43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3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30289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106F8A4-35D2-5826-5625-D06C2CAE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" y="841248"/>
            <a:ext cx="2636433" cy="5340097"/>
          </a:xfrm>
        </p:spPr>
        <p:txBody>
          <a:bodyPr anchor="ctr">
            <a:normAutofit/>
          </a:bodyPr>
          <a:lstStyle/>
          <a:p>
            <a:r>
              <a:rPr lang="es-ES" sz="4200">
                <a:solidFill>
                  <a:schemeClr val="bg1"/>
                </a:solidFill>
              </a:rPr>
              <a:t> Towards a definition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260EF80-434F-571A-48F5-538ED28C9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708889"/>
              </p:ext>
            </p:extLst>
          </p:nvPr>
        </p:nvGraphicFramePr>
        <p:xfrm>
          <a:off x="3739414" y="231006"/>
          <a:ext cx="4775935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0321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D89DC0-6E49-8A3E-3259-49E88A4D5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pPr algn="ctr"/>
            <a:r>
              <a:rPr lang="es-ES" sz="4900">
                <a:solidFill>
                  <a:srgbClr val="FFFFFF"/>
                </a:solidFill>
              </a:rPr>
              <a:t>Cordis (RE) 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78ADAA-6616-C2C6-8587-11D9196B6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924" y="518400"/>
            <a:ext cx="3578706" cy="5837949"/>
          </a:xfrm>
        </p:spPr>
        <p:txBody>
          <a:bodyPr anchor="ctr">
            <a:normAutofit/>
          </a:bodyPr>
          <a:lstStyle/>
          <a:p>
            <a:r>
              <a:rPr lang="en-US" sz="1700" b="1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Territorial intelligence</a:t>
            </a:r>
            <a:r>
              <a:rPr lang="en-US" sz="1700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 is a discipline that aims to advance the sustainable development of various</a:t>
            </a:r>
            <a:r>
              <a:rPr lang="en-US" sz="1700" b="1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 territories</a:t>
            </a:r>
            <a:r>
              <a:rPr lang="en-US" sz="1700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 by empowering the local communities living in those</a:t>
            </a:r>
            <a:r>
              <a:rPr lang="en-US" sz="1700" b="1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 territories.</a:t>
            </a:r>
            <a:r>
              <a:rPr lang="en-US" sz="1700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 This emerging science employs multidisciplinary knowledge on</a:t>
            </a:r>
            <a:r>
              <a:rPr lang="en-US" sz="1700" b="1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 territories</a:t>
            </a:r>
            <a:r>
              <a:rPr lang="en-US" sz="1700">
                <a:solidFill>
                  <a:schemeClr val="tx1">
                    <a:alpha val="80000"/>
                  </a:schemeClr>
                </a:solidFill>
                <a:latin typeface="Roboto" panose="02000000000000000000" pitchFamily="2" charset="0"/>
              </a:rPr>
              <a:t> and their dynamics and strengthens the ability of local communities to participate in their region’s development fairly and sustainably.</a:t>
            </a:r>
            <a:endParaRPr lang="es-ES" sz="17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25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83D26-F396-A3E0-CCB9-B663DC6B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5" y="1564087"/>
            <a:ext cx="4572000" cy="70263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br>
              <a:rPr lang="en-US" sz="1125" cap="all" spc="225" dirty="0">
                <a:solidFill>
                  <a:schemeClr val="tx2"/>
                </a:solidFill>
              </a:rPr>
            </a:br>
            <a:r>
              <a:rPr lang="en-US" sz="1125" cap="all" spc="225" dirty="0">
                <a:solidFill>
                  <a:schemeClr val="tx2"/>
                </a:solidFill>
              </a:rPr>
              <a:t> Pacto Verde Europeo: La sostenibilidad necesita de la circularidad y la gestión eficiente de los recursos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EF77ABAB-2708-B386-8807-01969A212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8" r="26371" b="-1"/>
          <a:stretch/>
        </p:blipFill>
        <p:spPr>
          <a:xfrm>
            <a:off x="1" y="857257"/>
            <a:ext cx="2543174" cy="5143493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CCF222E-B214-87DD-F9BC-1D9F33AC9EB5}"/>
              </a:ext>
            </a:extLst>
          </p:cNvPr>
          <p:cNvGraphicFramePr/>
          <p:nvPr/>
        </p:nvGraphicFramePr>
        <p:xfrm>
          <a:off x="3504733" y="2459204"/>
          <a:ext cx="4685425" cy="2651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371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Rectangle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5967A-F45A-E04B-57B1-121F6CD6B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7" r="2612" b="-1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D93DEB-46E1-363C-8860-A488FBD9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4498848"/>
            <a:ext cx="2708910" cy="1536192"/>
          </a:xfrm>
        </p:spPr>
        <p:txBody>
          <a:bodyPr>
            <a:normAutofit/>
          </a:bodyPr>
          <a:lstStyle/>
          <a:p>
            <a:r>
              <a:rPr lang="es-ES" sz="2800"/>
              <a:t>Inteligencia Territorial en la era de la IA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771D7-C7FF-0232-28BA-859E668E8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869" y="4498848"/>
            <a:ext cx="4545767" cy="15361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1600"/>
              <a:t>Línea C3: </a:t>
            </a:r>
          </a:p>
          <a:p>
            <a:pPr marL="0" indent="0">
              <a:buNone/>
            </a:pPr>
            <a:r>
              <a:rPr lang="es-ES" sz="1600"/>
              <a:t>Economía circular, ciudades y territorios inteligentes. </a:t>
            </a:r>
          </a:p>
          <a:p>
            <a:pPr marL="0" indent="0">
              <a:buNone/>
            </a:pPr>
            <a:r>
              <a:rPr lang="es-ES" sz="1600"/>
              <a:t>Las TIC al servicio de las ciudades, los territorios y los ciudadanos</a:t>
            </a:r>
          </a:p>
          <a:p>
            <a:pPr marL="0" indent="0">
              <a:buNone/>
            </a:pP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3973958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B052B957-FC15-1C75-A16D-25BAF28F0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1092422"/>
            <a:ext cx="8458200" cy="467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70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26FFB-92D0-7280-963E-C67F4F8C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96" y="4206506"/>
            <a:ext cx="3589604" cy="1247996"/>
          </a:xfrm>
        </p:spPr>
        <p:txBody>
          <a:bodyPr anchor="t">
            <a:normAutofit/>
          </a:bodyPr>
          <a:lstStyle/>
          <a:p>
            <a:pPr algn="ctr"/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Social cohesion and land planning</a:t>
            </a:r>
          </a:p>
        </p:txBody>
      </p:sp>
      <p:pic>
        <p:nvPicPr>
          <p:cNvPr id="4" name="Imagen 3" descr="Planta crece en una grieta de hormigón">
            <a:extLst>
              <a:ext uri="{FF2B5EF4-FFF2-40B4-BE49-F238E27FC236}">
                <a16:creationId xmlns:a16="http://schemas.microsoft.com/office/drawing/2014/main" id="{CBE341DE-F57A-5373-6FAB-A35C444E0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r="29366" b="-1"/>
          <a:stretch/>
        </p:blipFill>
        <p:spPr>
          <a:xfrm>
            <a:off x="1668229" y="1471280"/>
            <a:ext cx="2225699" cy="2495498"/>
          </a:xfrm>
          <a:prstGeom prst="rect">
            <a:avLst/>
          </a:prstGeom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235C4DD-F5E5-4E26-015C-4485BA9FD0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00111" y="1471281"/>
          <a:ext cx="2348466" cy="3983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4958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EBA909C-4BF1-43B3-A191-1F6BD1F81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B85ABB-A81E-F642-AD0C-4099E5E0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1" y="4072042"/>
            <a:ext cx="4623058" cy="20570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cap="all"/>
              <a:t> No hay soluciones standarizadas: necesidad de implementar buenas prácticas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7B23B5-3394-A803-BB35-8191B1EA3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444" y="4072042"/>
            <a:ext cx="3123904" cy="20570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cap="all"/>
              <a:t>Importancia de la estandarización para evitar que sea sólo conexión de plataformas.. </a:t>
            </a:r>
          </a:p>
        </p:txBody>
      </p:sp>
      <p:pic>
        <p:nvPicPr>
          <p:cNvPr id="5" name="Picture 4" descr="Agua azul intenso">
            <a:extLst>
              <a:ext uri="{FF2B5EF4-FFF2-40B4-BE49-F238E27FC236}">
                <a16:creationId xmlns:a16="http://schemas.microsoft.com/office/drawing/2014/main" id="{61CA7C70-8971-B0FB-679A-602B16F8D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98" r="-2" b="18497"/>
          <a:stretch/>
        </p:blipFill>
        <p:spPr>
          <a:xfrm>
            <a:off x="147528" y="174032"/>
            <a:ext cx="8860540" cy="37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3263-ED33-440A-8125-92157C6DE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31" y="1090232"/>
            <a:ext cx="8272212" cy="1188720"/>
          </a:xfrm>
        </p:spPr>
        <p:txBody>
          <a:bodyPr/>
          <a:lstStyle/>
          <a:p>
            <a:r>
              <a:rPr lang="es-ES" dirty="0"/>
              <a:t>Régimen Jurídico de la Domótica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3407D-EE36-4C92-9C9A-3E78A432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s-ES" sz="675" cap="all">
                <a:solidFill>
                  <a:srgbClr val="000000">
                    <a:lumMod val="75000"/>
                    <a:lumOff val="25000"/>
                  </a:srgbClr>
                </a:solidFill>
                <a:latin typeface="Gill Sans MT" panose="020B0502020104020203"/>
              </a:rPr>
              <a:t>María Luisa Gómez Jiménez, </a:t>
            </a:r>
            <a:endParaRPr lang="en-US" sz="675" cap="all" dirty="0">
              <a:solidFill>
                <a:srgbClr val="000000">
                  <a:lumMod val="75000"/>
                  <a:lumOff val="25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4098" name="Picture 2" descr="Exposición de las principales normas y disposiciones legales ...">
            <a:extLst>
              <a:ext uri="{FF2B5EF4-FFF2-40B4-BE49-F238E27FC236}">
                <a16:creationId xmlns:a16="http://schemas.microsoft.com/office/drawing/2014/main" id="{210D0F15-A596-4FA6-84EE-3691E1618E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68" y="2523767"/>
            <a:ext cx="5199296" cy="264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83D7F2-1F42-4615-83A0-737BC660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defRPr/>
            </a:pPr>
            <a:fld id="{81FEFA0A-2F20-4B60-98C6-5FFDA469AA1C}" type="slidenum">
              <a:rPr lang="en-US" sz="675">
                <a:solidFill>
                  <a:srgbClr val="000000">
                    <a:lumMod val="75000"/>
                    <a:lumOff val="25000"/>
                  </a:srgbClr>
                </a:solidFill>
                <a:latin typeface="Gill Sans MT" panose="020B0502020104020203"/>
              </a:rPr>
              <a:pPr algn="r" defTabSz="685800">
                <a:defRPr/>
              </a:pPr>
              <a:t>23</a:t>
            </a:fld>
            <a:endParaRPr lang="en-US" sz="675">
              <a:solidFill>
                <a:srgbClr val="000000">
                  <a:lumMod val="75000"/>
                  <a:lumOff val="2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381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1783" y="1308151"/>
            <a:ext cx="2780608" cy="421873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ECAE6A-1E5E-49AF-0F4F-9911AEDD6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42" y="1383867"/>
            <a:ext cx="2557337" cy="975274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  Normas AENOR </a:t>
            </a:r>
          </a:p>
        </p:txBody>
      </p:sp>
      <p:pic>
        <p:nvPicPr>
          <p:cNvPr id="7" name="Marcador de contenido 6" descr="Flecha roja que se desvía de una línea de flechas blancas">
            <a:extLst>
              <a:ext uri="{FF2B5EF4-FFF2-40B4-BE49-F238E27FC236}">
                <a16:creationId xmlns:a16="http://schemas.microsoft.com/office/drawing/2014/main" id="{CF833EEC-7E56-B0BD-88BD-CDBDF675F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7" y="2964656"/>
            <a:ext cx="2557463" cy="1918097"/>
          </a:xfr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8460357-E6CA-FC8A-C3E2-92A2BE4B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174" y="1559356"/>
            <a:ext cx="5248579" cy="42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59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88911-C5E2-65D1-3F92-CDC684C8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32000"/>
            <a:ext cx="7607426" cy="432000"/>
          </a:xfrm>
        </p:spPr>
        <p:txBody>
          <a:bodyPr anchor="ctr">
            <a:normAutofit/>
          </a:bodyPr>
          <a:lstStyle/>
          <a:p>
            <a:pPr algn="ctr"/>
            <a:r>
              <a:rPr lang="es-ES" dirty="0"/>
              <a:t> Las ciudades inteligentes en España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93E9D55-EB70-0AE4-F705-B0A8CE6A32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18725" y="6456363"/>
            <a:ext cx="722096" cy="264330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es-ES" noProof="0"/>
              <a:t>página </a:t>
            </a:r>
            <a:fld id="{19B51A1E-902D-48AF-9020-955120F399B6}" type="slidenum">
              <a:rPr lang="es-ES" b="1" i="1" noProof="0" smtClean="0"/>
              <a:pPr rtl="0">
                <a:spcAft>
                  <a:spcPts val="600"/>
                </a:spcAft>
              </a:pPr>
              <a:t>25</a:t>
            </a:fld>
            <a:endParaRPr lang="es-ES" b="1" i="1" noProof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8A1563A-E39C-ABF0-2B2B-B083DDF1B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533013"/>
              </p:ext>
            </p:extLst>
          </p:nvPr>
        </p:nvGraphicFramePr>
        <p:xfrm>
          <a:off x="324001" y="1152000"/>
          <a:ext cx="7607426" cy="503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Paisaje urbano de Chicago frente al cielo">
            <a:extLst>
              <a:ext uri="{FF2B5EF4-FFF2-40B4-BE49-F238E27FC236}">
                <a16:creationId xmlns:a16="http://schemas.microsoft.com/office/drawing/2014/main" id="{63C1C542-9B85-6231-6891-1B2935E91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03" y="3274726"/>
            <a:ext cx="1521297" cy="31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7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FB642-5D81-ECE9-CB17-ECF70FD1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7" y="997124"/>
            <a:ext cx="8272212" cy="1188720"/>
          </a:xfrm>
        </p:spPr>
        <p:txBody>
          <a:bodyPr/>
          <a:lstStyle/>
          <a:p>
            <a:pPr algn="ctr"/>
            <a:r>
              <a:rPr lang="es-ES" dirty="0"/>
              <a:t> Plan nacional de ciudades inteligentes (2015)</a:t>
            </a:r>
          </a:p>
        </p:txBody>
      </p:sp>
      <p:pic>
        <p:nvPicPr>
          <p:cNvPr id="4" name="Elementos multimedia en línea 3" title="Plan Nacional de Ciudades Inteligentes">
            <a:hlinkClick r:id="" action="ppaction://media"/>
            <a:extLst>
              <a:ext uri="{FF2B5EF4-FFF2-40B4-BE49-F238E27FC236}">
                <a16:creationId xmlns:a16="http://schemas.microsoft.com/office/drawing/2014/main" id="{902EAEDD-0632-D0B6-078B-6DC55103BF6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6852" y="2613423"/>
            <a:ext cx="6695767" cy="32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92B04-E89E-C007-6A8F-4B5F269B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3" y="1262248"/>
            <a:ext cx="5988183" cy="169229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dirty="0"/>
              <a:t> Plan nacional de territorios inteligentes</a:t>
            </a:r>
            <a:br>
              <a:rPr lang="es-ES" dirty="0"/>
            </a:br>
            <a:r>
              <a:rPr lang="es-ES" dirty="0"/>
              <a:t> ( 2017)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1BA5A-9614-13D3-0417-63622B0B5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403" y="1457947"/>
            <a:ext cx="5387698" cy="16922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363C62-D0D6-CF7B-2C3E-547C7543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33" y="3826113"/>
            <a:ext cx="7160609" cy="22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7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A08937-458E-BEA4-FF6C-8D836946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1006956"/>
            <a:ext cx="8272212" cy="1188720"/>
          </a:xfrm>
        </p:spPr>
        <p:txBody>
          <a:bodyPr/>
          <a:lstStyle/>
          <a:p>
            <a:pPr algn="ctr"/>
            <a:r>
              <a:rPr lang="es-ES" dirty="0"/>
              <a:t>Reformas normativas  (Telecomunicaciones) </a:t>
            </a:r>
            <a:br>
              <a:rPr lang="es-ES" dirty="0"/>
            </a:br>
            <a:r>
              <a:rPr lang="es-ES" dirty="0"/>
              <a:t>como </a:t>
            </a:r>
            <a:r>
              <a:rPr lang="es-ES" dirty="0" err="1"/>
              <a:t>corner-stone</a:t>
            </a:r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CCF95E9-4C07-3290-0C5E-F7C2304F14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928" y="3154074"/>
          <a:ext cx="8272211" cy="3377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3531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Diseños de hologramas 3D azules">
            <a:extLst>
              <a:ext uri="{FF2B5EF4-FFF2-40B4-BE49-F238E27FC236}">
                <a16:creationId xmlns:a16="http://schemas.microsoft.com/office/drawing/2014/main" id="{C3F80405-C157-138C-F61B-8CF136353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9CE448-07B9-1E6E-6ABF-A395763C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6" y="1071350"/>
            <a:ext cx="3581372" cy="1339382"/>
          </a:xfrm>
        </p:spPr>
        <p:txBody>
          <a:bodyPr>
            <a:normAutofit/>
          </a:bodyPr>
          <a:lstStyle/>
          <a:p>
            <a:pPr algn="ctr"/>
            <a:r>
              <a:rPr lang="es-ES" sz="2900"/>
              <a:t> E-government como pieza clave en las ciudades inteligentes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499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F915D6-4F68-F906-B062-60871BA6F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89" y="2547257"/>
            <a:ext cx="3343834" cy="310974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1200" b="1" dirty="0"/>
              <a:t> Identidad digital de las Ciudades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200" b="1" dirty="0"/>
              <a:t>Provisión de Servicios Escalables : Adaptabilidad a la necesidad de la población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200" b="1" dirty="0"/>
              <a:t> Servicio de Interoperabilidad y la existencia de plataformas que permitan la conexión de las redes en las ciudades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200" b="1" dirty="0"/>
              <a:t> Desarrollo del Portfolio : open data, gobierno abierto, firma digital, y redes interconectadas de comunicación.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200" b="1" dirty="0" err="1"/>
              <a:t>Eruopean</a:t>
            </a:r>
            <a:r>
              <a:rPr lang="es-ES" sz="1200" b="1" dirty="0"/>
              <a:t> Security </a:t>
            </a:r>
            <a:r>
              <a:rPr lang="es-ES" sz="1200" b="1" dirty="0" err="1"/>
              <a:t>framework</a:t>
            </a:r>
            <a:r>
              <a:rPr lang="es-ES" sz="1200" b="1" dirty="0"/>
              <a:t> and </a:t>
            </a:r>
            <a:r>
              <a:rPr lang="es-ES" sz="1200" b="1" dirty="0" err="1"/>
              <a:t>interoperability</a:t>
            </a:r>
            <a:r>
              <a:rPr lang="es-ES" sz="1200" b="1" dirty="0"/>
              <a:t> </a:t>
            </a:r>
            <a:r>
              <a:rPr lang="es-ES" sz="1200" b="1" dirty="0" err="1"/>
              <a:t>framework</a:t>
            </a:r>
            <a:r>
              <a:rPr lang="es-ES" sz="1200" b="1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200" b="1" dirty="0"/>
              <a:t> Conectado con todos los sectores: movilidad, energía, 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453628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3BFB525-5A88-539A-5D4C-3F391290C702}"/>
              </a:ext>
            </a:extLst>
          </p:cNvPr>
          <p:cNvSpPr txBox="1"/>
          <p:nvPr/>
        </p:nvSpPr>
        <p:spPr>
          <a:xfrm>
            <a:off x="571352" y="350196"/>
            <a:ext cx="3485178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3200" b="1" dirty="0">
                <a:latin typeface="+mj-lt"/>
                <a:ea typeface="+mj-ea"/>
                <a:cs typeface="+mj-cs"/>
              </a:rPr>
              <a:t>Naturaleza Jurídica </a:t>
            </a:r>
            <a:r>
              <a:rPr lang="en-US" sz="3200" b="1" dirty="0">
                <a:latin typeface="+mj-lt"/>
                <a:ea typeface="+mj-ea"/>
                <a:cs typeface="+mj-cs"/>
              </a:rPr>
              <a:t>de las Agendas </a:t>
            </a:r>
            <a:r>
              <a:rPr lang="es-ES" sz="3200" b="1" dirty="0">
                <a:latin typeface="+mj-lt"/>
                <a:ea typeface="+mj-ea"/>
                <a:cs typeface="+mj-cs"/>
              </a:rPr>
              <a:t>urbanas  en </a:t>
            </a:r>
            <a:r>
              <a:rPr lang="en-US" sz="3200" b="1" dirty="0">
                <a:latin typeface="+mj-lt"/>
                <a:ea typeface="+mj-ea"/>
                <a:cs typeface="+mj-cs"/>
              </a:rPr>
              <a:t>España</a:t>
            </a:r>
          </a:p>
        </p:txBody>
      </p:sp>
      <p:pic>
        <p:nvPicPr>
          <p:cNvPr id="15" name="Picture 3" descr="Mano con un mazo">
            <a:extLst>
              <a:ext uri="{FF2B5EF4-FFF2-40B4-BE49-F238E27FC236}">
                <a16:creationId xmlns:a16="http://schemas.microsoft.com/office/drawing/2014/main" id="{B915620D-E81D-4C73-59C1-A7723B2F9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r="37094" b="-2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  <p:graphicFrame>
        <p:nvGraphicFramePr>
          <p:cNvPr id="44" name="CuadroTexto 1">
            <a:extLst>
              <a:ext uri="{FF2B5EF4-FFF2-40B4-BE49-F238E27FC236}">
                <a16:creationId xmlns:a16="http://schemas.microsoft.com/office/drawing/2014/main" id="{0ABF3125-0527-E7AD-EB7D-797656C676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164273"/>
              </p:ext>
            </p:extLst>
          </p:nvPr>
        </p:nvGraphicFramePr>
        <p:xfrm>
          <a:off x="571351" y="2743200"/>
          <a:ext cx="3485179" cy="361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2242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CEDB3-7A07-E25A-22EB-11BA90BB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20" y="741391"/>
            <a:ext cx="2662237" cy="1616203"/>
          </a:xfrm>
        </p:spPr>
        <p:txBody>
          <a:bodyPr anchor="b">
            <a:normAutofit/>
          </a:bodyPr>
          <a:lstStyle/>
          <a:p>
            <a:r>
              <a:rPr lang="es-ES" sz="2800"/>
              <a:t>RETOS</a:t>
            </a:r>
            <a:endParaRPr lang="es-ES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3B182B-E9EA-B1CF-5933-8F1FB0307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19" y="2533476"/>
            <a:ext cx="2510223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1700" dirty="0"/>
              <a:t>Lo posible</a:t>
            </a:r>
          </a:p>
          <a:p>
            <a:pPr marL="0" indent="0">
              <a:buNone/>
            </a:pPr>
            <a:r>
              <a:rPr lang="es-ES" sz="1700" dirty="0"/>
              <a:t>Lo tradicional  y la automatización</a:t>
            </a:r>
          </a:p>
          <a:p>
            <a:pPr marL="0" indent="0">
              <a:buNone/>
            </a:pPr>
            <a:r>
              <a:rPr lang="es-ES" sz="1700" dirty="0"/>
              <a:t>Las personas</a:t>
            </a:r>
          </a:p>
        </p:txBody>
      </p:sp>
      <p:pic>
        <p:nvPicPr>
          <p:cNvPr id="5" name="Picture 4" descr="Engranaje con brújulas con los engranajes girando">
            <a:extLst>
              <a:ext uri="{FF2B5EF4-FFF2-40B4-BE49-F238E27FC236}">
                <a16:creationId xmlns:a16="http://schemas.microsoft.com/office/drawing/2014/main" id="{DC3B6E14-2BF6-5A45-0CB6-725706846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2" r="14367"/>
          <a:stretch/>
        </p:blipFill>
        <p:spPr>
          <a:xfrm>
            <a:off x="3816932" y="877413"/>
            <a:ext cx="4666971" cy="5043096"/>
          </a:xfrm>
          <a:prstGeom prst="rect">
            <a:avLst/>
          </a:prstGeom>
        </p:spPr>
      </p:pic>
      <p:grpSp>
        <p:nvGrpSpPr>
          <p:cNvPr id="21" name="Group 17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16932" y="5858828"/>
            <a:ext cx="4669847" cy="123363"/>
            <a:chOff x="7015162" y="5858828"/>
            <a:chExt cx="4300544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8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BE999-4B90-46FC-A4D2-13C2F4F93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3DD1EB-19F1-41B7-9383-DCCD136A2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A2B4C9-C3E0-40B5-923C-8B80CA449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62" y="1625997"/>
            <a:ext cx="6888500" cy="47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4"/>
    </mc:Choice>
    <mc:Fallback xmlns="">
      <p:transition spd="slow" advTm="6126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6EF97-8865-4C57-ABC1-13690B037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256" y="4416920"/>
            <a:ext cx="3950208" cy="868680"/>
          </a:xfrm>
        </p:spPr>
        <p:txBody>
          <a:bodyPr>
            <a:normAutofit/>
          </a:bodyPr>
          <a:lstStyle/>
          <a:p>
            <a:r>
              <a:rPr lang="es-ES" dirty="0"/>
              <a:t>La </a:t>
            </a:r>
            <a:r>
              <a:rPr lang="es-ES" dirty="0" err="1"/>
              <a:t>CiudAd</a:t>
            </a:r>
            <a:r>
              <a:rPr lang="es-ES" dirty="0"/>
              <a:t> de los quince minutos como remedio para la situación tras la pandemia :  Francia , </a:t>
            </a:r>
            <a:r>
              <a:rPr lang="es-ES" dirty="0" err="1"/>
              <a:t>Canada</a:t>
            </a:r>
            <a:r>
              <a:rPr lang="es-ES" dirty="0"/>
              <a:t>…España??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224F9-A174-4D0C-B9D5-A2E26DBAE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16" y="944724"/>
            <a:ext cx="6048672" cy="3402378"/>
          </a:xfrm>
          <a:prstGeom prst="rect">
            <a:avLst/>
          </a:prstGeom>
        </p:spPr>
      </p:pic>
      <p:sp>
        <p:nvSpPr>
          <p:cNvPr id="4" name="AutoShape 2" descr="París y su plan para eliminar el coche, una ciudad de 15 minutos - Carlos  Moreno">
            <a:extLst>
              <a:ext uri="{FF2B5EF4-FFF2-40B4-BE49-F238E27FC236}">
                <a16:creationId xmlns:a16="http://schemas.microsoft.com/office/drawing/2014/main" id="{60112432-695C-4FDF-B05C-038FBAF79E5E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223629" y="1700808"/>
            <a:ext cx="685724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FC58E1-5F56-4376-9C64-32056984C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710" y="5207573"/>
            <a:ext cx="1468644" cy="10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0D7D-0B78-46D4-885A-80A63B37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1181250"/>
            <a:ext cx="7607426" cy="3240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2025" dirty="0"/>
              <a:t> El lugar como espacio integrador y proyector de las políticas públicas saludables</a:t>
            </a:r>
            <a:endParaRPr lang="en-US" sz="2025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C76B9C8-CD23-4EE5-8325-2988E506AA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>
            <a:normAutofit/>
          </a:bodyPr>
          <a:lstStyle>
            <a:defPPr>
              <a:defRPr lang="es-E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  <a:defRPr/>
            </a:pPr>
            <a:r>
              <a:rPr lang="es-ES"/>
              <a:t>página </a:t>
            </a:r>
            <a:fld id="{19B51A1E-902D-48AF-9020-955120F399B6}" type="slidenum">
              <a:rPr lang="es-ES" b="1" i="1" smtClean="0"/>
              <a:pPr algn="ctr" defTabSz="685800">
                <a:spcAft>
                  <a:spcPts val="450"/>
                </a:spcAft>
                <a:defRPr/>
              </a:pPr>
              <a:t>33</a:t>
            </a:fld>
            <a:endParaRPr lang="es-ES" sz="1050" b="1" i="1">
              <a:solidFill>
                <a:prstClr val="black">
                  <a:lumMod val="75000"/>
                  <a:lumOff val="25000"/>
                </a:prstClr>
              </a:solidFill>
              <a:latin typeface="Corbel" panose="020B050302020402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79D38B-F894-423B-B1E1-F0DAD57E5B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4001" y="1721250"/>
          <a:ext cx="7607426" cy="377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C86BA2DA-545E-449E-A3FD-EA1C40D9D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6101" y="4981657"/>
            <a:ext cx="877900" cy="7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154">
        <p:fade/>
      </p:transition>
    </mc:Choice>
    <mc:Fallback xmlns="">
      <p:transition spd="med" advTm="42154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601200"/>
            <a:ext cx="277749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E4D61B-922E-36EB-3F24-C6417515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10" y="944752"/>
            <a:ext cx="2444262" cy="14626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900">
                <a:solidFill>
                  <a:srgbClr val="FFFFFF"/>
                </a:solidFill>
              </a:rPr>
              <a:t> Necesidad de un cambio cultural hacia la digitalización y las smartcities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B9CE0-203F-4F0A-288A-A9CCF247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34" y="2536031"/>
            <a:ext cx="2342838" cy="3671936"/>
          </a:xfrm>
        </p:spPr>
        <p:txBody>
          <a:bodyPr anchor="t">
            <a:normAutofit/>
          </a:bodyPr>
          <a:lstStyle/>
          <a:p>
            <a:r>
              <a:rPr lang="es-ES" sz="1200">
                <a:solidFill>
                  <a:srgbClr val="FFFFFF"/>
                </a:solidFill>
              </a:rPr>
              <a:t>Necesidad de colaboración de las entidades públicas con el sector privado </a:t>
            </a:r>
          </a:p>
          <a:p>
            <a:r>
              <a:rPr lang="es-ES" sz="1200">
                <a:solidFill>
                  <a:srgbClr val="FFFFFF"/>
                </a:solidFill>
              </a:rPr>
              <a:t>Digital on boarding</a:t>
            </a:r>
          </a:p>
          <a:p>
            <a:r>
              <a:rPr lang="es-ES" sz="1200">
                <a:solidFill>
                  <a:srgbClr val="FFFFFF"/>
                </a:solidFill>
              </a:rPr>
              <a:t> Reducing Administrative Barriers para la implementación de ecosistemas urbanos digitales.</a:t>
            </a:r>
          </a:p>
          <a:p>
            <a:r>
              <a:rPr lang="es-ES" sz="1200">
                <a:solidFill>
                  <a:srgbClr val="FFFFFF"/>
                </a:solidFill>
              </a:rPr>
              <a:t> Atender a los distintos modelos de ciudad: ciudad envejecida, ciudad joven, ciudad habitable, y saludablel para todos deben ser parte de la misma narrativa.  ( ejemplo scandinavia- como hacen parte del cambio – Japán).</a:t>
            </a:r>
          </a:p>
        </p:txBody>
      </p:sp>
      <p:pic>
        <p:nvPicPr>
          <p:cNvPr id="5" name="Imagen 4" descr="Niño usando un ordenador portátil">
            <a:extLst>
              <a:ext uri="{FF2B5EF4-FFF2-40B4-BE49-F238E27FC236}">
                <a16:creationId xmlns:a16="http://schemas.microsoft.com/office/drawing/2014/main" id="{E7DC584F-064A-C31C-51B9-F44B493EF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34667"/>
          <a:stretch/>
        </p:blipFill>
        <p:spPr>
          <a:xfrm>
            <a:off x="3181372" y="601200"/>
            <a:ext cx="5627727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68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Top view of the city">
            <a:extLst>
              <a:ext uri="{FF2B5EF4-FFF2-40B4-BE49-F238E27FC236}">
                <a16:creationId xmlns:a16="http://schemas.microsoft.com/office/drawing/2014/main" id="{8A0469DE-D48F-DD11-8649-5F799E832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" r="4897" b="-2"/>
          <a:stretch/>
        </p:blipFill>
        <p:spPr>
          <a:xfrm>
            <a:off x="102394" y="136525"/>
            <a:ext cx="8932069" cy="6584950"/>
          </a:xfrm>
          <a:prstGeom prst="rect">
            <a:avLst/>
          </a:prstGeom>
          <a:noFill/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AF856E28-3772-57AF-FB98-792E4D1F1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9783" y="3674373"/>
            <a:ext cx="3814238" cy="1870007"/>
          </a:xfrm>
        </p:spPr>
        <p:txBody>
          <a:bodyPr anchor="b">
            <a:normAutofit/>
          </a:bodyPr>
          <a:lstStyle/>
          <a:p>
            <a:r>
              <a:rPr lang="es-ES"/>
              <a:t>Human Centered Smart - City</a:t>
            </a:r>
            <a:endParaRPr lang="es-ES" dirty="0"/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164612EC-8860-C4BA-A1CA-03573701D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/>
              <a:t>Reserva</a:t>
            </a:r>
            <a:r>
              <a:rPr lang="en-US" dirty="0"/>
              <a:t> de </a:t>
            </a:r>
            <a:r>
              <a:rPr lang="en-US" dirty="0" err="1"/>
              <a:t>Hunanidad</a:t>
            </a:r>
            <a:r>
              <a:rPr lang="en-US" dirty="0"/>
              <a:t> y </a:t>
            </a:r>
            <a:r>
              <a:rPr lang="en-US" dirty="0" err="1"/>
              <a:t>salvaguarda</a:t>
            </a:r>
            <a:r>
              <a:rPr lang="en-US" dirty="0"/>
              <a:t> de </a:t>
            </a:r>
            <a:r>
              <a:rPr lang="en-US" dirty="0" err="1"/>
              <a:t>nuestros</a:t>
            </a:r>
            <a:r>
              <a:rPr lang="en-US" dirty="0"/>
              <a:t> derechos. </a:t>
            </a:r>
          </a:p>
        </p:txBody>
      </p:sp>
      <p:sp>
        <p:nvSpPr>
          <p:cNvPr id="3" name="Marcador de número de diapositiva 2" hidden="1">
            <a:extLst>
              <a:ext uri="{FF2B5EF4-FFF2-40B4-BE49-F238E27FC236}">
                <a16:creationId xmlns:a16="http://schemas.microsoft.com/office/drawing/2014/main" id="{E64D4E8C-9FD9-DEC5-C5B4-7414589FED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18725" y="5699522"/>
            <a:ext cx="722096" cy="198248"/>
          </a:xfrm>
        </p:spPr>
        <p:txBody>
          <a:bodyPr/>
          <a:lstStyle/>
          <a:p>
            <a:pPr defTabSz="685800">
              <a:spcAft>
                <a:spcPts val="450"/>
              </a:spcAft>
              <a:defRPr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página </a:t>
            </a:r>
            <a:fld id="{19B51A1E-902D-48AF-9020-955120F399B6}" type="slidenum">
              <a:rPr lang="es-ES" b="1" i="1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pPr defTabSz="685800">
                <a:spcAft>
                  <a:spcPts val="450"/>
                </a:spcAft>
                <a:defRPr/>
              </a:pPr>
              <a:t>35</a:t>
            </a:fld>
            <a:endParaRPr lang="es-ES" b="1" i="1">
              <a:solidFill>
                <a:prstClr val="black">
                  <a:lumMod val="75000"/>
                  <a:lumOff val="25000"/>
                </a:prstClr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893869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secting roads">
            <a:extLst>
              <a:ext uri="{FF2B5EF4-FFF2-40B4-BE49-F238E27FC236}">
                <a16:creationId xmlns:a16="http://schemas.microsoft.com/office/drawing/2014/main" id="{49E0030A-449C-3BE8-BAF4-D55E5733A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9" b="15330"/>
          <a:stretch/>
        </p:blipFill>
        <p:spPr>
          <a:xfrm>
            <a:off x="15" y="857233"/>
            <a:ext cx="9143983" cy="51435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B13B26F-BF01-81A8-2D8D-B71A74D1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339850"/>
            <a:ext cx="4089397" cy="267693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900">
                <a:solidFill>
                  <a:srgbClr val="FFFFFF"/>
                </a:solidFill>
              </a:rPr>
              <a:t> Circular Cities</a:t>
            </a:r>
          </a:p>
        </p:txBody>
      </p:sp>
    </p:spTree>
    <p:extLst>
      <p:ext uri="{BB962C8B-B14F-4D97-AF65-F5344CB8AC3E}">
        <p14:creationId xmlns:p14="http://schemas.microsoft.com/office/powerpoint/2010/main" val="4177928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Vista aérea del perfil arquitectónico de una ciudad">
            <a:extLst>
              <a:ext uri="{FF2B5EF4-FFF2-40B4-BE49-F238E27FC236}">
                <a16:creationId xmlns:a16="http://schemas.microsoft.com/office/drawing/2014/main" id="{8EC2CC0F-DB6A-7E82-48C8-52CFEB2EC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0" t="9091" r="2983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D497F2-65A8-4591-9802-953952B2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Ciudades en red y redes de ciudades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5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eiden desde el cielo por la noche">
            <a:extLst>
              <a:ext uri="{FF2B5EF4-FFF2-40B4-BE49-F238E27FC236}">
                <a16:creationId xmlns:a16="http://schemas.microsoft.com/office/drawing/2014/main" id="{0EB22227-5A89-9D7E-2674-46F987382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2" r="10000" b="-1"/>
          <a:stretch/>
        </p:blipFill>
        <p:spPr>
          <a:xfrm>
            <a:off x="1891768" y="10"/>
            <a:ext cx="725223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31ADAB-C52D-E7CA-59CF-3C025D66BB70}"/>
              </a:ext>
            </a:extLst>
          </p:cNvPr>
          <p:cNvSpPr txBox="1"/>
          <p:nvPr/>
        </p:nvSpPr>
        <p:spPr>
          <a:xfrm>
            <a:off x="714171" y="743447"/>
            <a:ext cx="2980038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Según el atlas digital de las áreas urbanas hay 1073 áreas urbanas en España</a:t>
            </a:r>
          </a:p>
        </p:txBody>
      </p:sp>
    </p:spTree>
    <p:extLst>
      <p:ext uri="{BB962C8B-B14F-4D97-AF65-F5344CB8AC3E}">
        <p14:creationId xmlns:p14="http://schemas.microsoft.com/office/powerpoint/2010/main" val="567462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3171573"/>
            <a:ext cx="8474199" cy="250361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25" name="Picture 4" descr="Mano sosteniendo una flor">
            <a:extLst>
              <a:ext uri="{FF2B5EF4-FFF2-40B4-BE49-F238E27FC236}">
                <a16:creationId xmlns:a16="http://schemas.microsoft.com/office/drawing/2014/main" id="{15CE52A1-513F-FC7B-F253-B9F21210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2285" y="857257"/>
            <a:ext cx="9143999" cy="5143493"/>
          </a:xfrm>
          <a:prstGeom prst="rect">
            <a:avLst/>
          </a:prstGeom>
        </p:spPr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512951"/>
            <a:ext cx="9143999" cy="237161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743BE2-900B-04FF-80F4-3444C606C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339851"/>
            <a:ext cx="8178794" cy="24977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</a:rPr>
              <a:t> atención desde la normativa local a las smarticities</a:t>
            </a:r>
          </a:p>
        </p:txBody>
      </p:sp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45411" y="3883772"/>
            <a:ext cx="4053178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0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E47FA7-10D5-9D89-1061-9520D50C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06" y="3655371"/>
            <a:ext cx="7259587" cy="1463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Las ciudades inteligentes en la Agenda Urbana</a:t>
            </a:r>
          </a:p>
        </p:txBody>
      </p:sp>
      <p:pic>
        <p:nvPicPr>
          <p:cNvPr id="8" name="Graphic 7" descr="Ciudad">
            <a:extLst>
              <a:ext uri="{FF2B5EF4-FFF2-40B4-BE49-F238E27FC236}">
                <a16:creationId xmlns:a16="http://schemas.microsoft.com/office/drawing/2014/main" id="{0C2B1FFA-67F7-12B1-48EA-F9CD10A1F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7995" y="820991"/>
            <a:ext cx="2608009" cy="26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46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08F16-06EF-A906-D2BF-D17F607C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endParaRPr lang="es-ES" sz="3100" dirty="0"/>
          </a:p>
        </p:txBody>
      </p:sp>
      <p:pic>
        <p:nvPicPr>
          <p:cNvPr id="13" name="Picture 4" descr="Mobile device with apps">
            <a:extLst>
              <a:ext uri="{FF2B5EF4-FFF2-40B4-BE49-F238E27FC236}">
                <a16:creationId xmlns:a16="http://schemas.microsoft.com/office/drawing/2014/main" id="{407408A2-A69E-A25A-EEC9-DA50C25AC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89" b="396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E08F75-69B2-E8B2-E74C-1ECD0F905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s-ES" sz="1600" dirty="0"/>
              <a:t>- </a:t>
            </a:r>
            <a:r>
              <a:rPr lang="es-ES" sz="1600" dirty="0">
                <a:hlinkClick r:id="rId3"/>
              </a:rPr>
              <a:t>Smart- App Cities</a:t>
            </a:r>
            <a:endParaRPr lang="es-ES" sz="1600" dirty="0"/>
          </a:p>
          <a:p>
            <a:r>
              <a:rPr lang="es-ES" sz="1600" dirty="0"/>
              <a:t>Plataformas para la Gestión de las Ciudades: </a:t>
            </a:r>
            <a:r>
              <a:rPr lang="es-ES" sz="1600" dirty="0">
                <a:hlinkClick r:id="rId4"/>
              </a:rPr>
              <a:t>https://mejoratuciudad.org/</a:t>
            </a:r>
            <a:endParaRPr lang="es-ES" sz="1600" dirty="0"/>
          </a:p>
          <a:p>
            <a:r>
              <a:rPr lang="es-ES" sz="1600" dirty="0"/>
              <a:t> Propuestas de redes de ciudades digitales interoperables</a:t>
            </a:r>
          </a:p>
          <a:p>
            <a:r>
              <a:rPr lang="en-US" sz="1600" dirty="0"/>
              <a:t>Proposal for a European Interoperability Framework for Smart Cities and Communities. European Commission, Directorate-General for Communications Networks, Content and Technology, Directorate-General for Informatics,  2021 </a:t>
            </a:r>
            <a:endParaRPr lang="es-ES" sz="1600" dirty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286747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BC75CB-7D0F-4FA6-8CF0-B4D3F6B6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5" name="Imagen 4" descr="Primer plano de los ojos de un chimpancé">
            <a:extLst>
              <a:ext uri="{FF2B5EF4-FFF2-40B4-BE49-F238E27FC236}">
                <a16:creationId xmlns:a16="http://schemas.microsoft.com/office/drawing/2014/main" id="{D5B07B63-7A71-CE7F-CB94-A32BDD51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2663" b="2"/>
          <a:stretch/>
        </p:blipFill>
        <p:spPr>
          <a:xfrm>
            <a:off x="-1" y="857257"/>
            <a:ext cx="5650990" cy="51434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2B7FE1-7C65-43D0-B408-6986D65B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8551" y="1200150"/>
            <a:ext cx="2777490" cy="4451349"/>
            <a:chOff x="438068" y="457200"/>
            <a:chExt cx="3703320" cy="59351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E90FFC-D91A-4F4A-88DC-42BF266F8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685800"/>
              <a:endParaRPr lang="es-ES" sz="1350">
                <a:solidFill>
                  <a:srgbClr val="FFFFFF"/>
                </a:solidFill>
                <a:latin typeface="Gill Sans MT" panose="020B0502020104020203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38FB0B-EBC4-4A9F-9698-4C81FC8CA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685800"/>
              <a:endParaRPr lang="es-ES" sz="1350">
                <a:solidFill>
                  <a:srgbClr val="FFFFFF"/>
                </a:solidFill>
                <a:latin typeface="Gill Sans MT" panose="020B0502020104020203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18075EA-E1B3-1E0D-0CA6-B1B717C5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1612467"/>
            <a:ext cx="2559050" cy="1029133"/>
          </a:xfrm>
        </p:spPr>
        <p:txBody>
          <a:bodyPr anchor="ctr">
            <a:normAutofit fontScale="90000"/>
          </a:bodyPr>
          <a:lstStyle/>
          <a:p>
            <a:r>
              <a:rPr lang="es-ES" dirty="0">
                <a:solidFill>
                  <a:srgbClr val="FFFFFF"/>
                </a:solidFill>
              </a:rPr>
              <a:t> ¿Cómo de inteligente debe ser una ciudad?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7A9FFF-AA11-D742-4EC5-5A29BBD0A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5" y="2686050"/>
            <a:ext cx="2561306" cy="267335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 Calificación del derecho a la vivienda digna y adecuada</a:t>
            </a:r>
          </a:p>
          <a:p>
            <a:r>
              <a:rPr lang="es-ES" dirty="0">
                <a:solidFill>
                  <a:srgbClr val="FFFFFF"/>
                </a:solidFill>
              </a:rPr>
              <a:t>Derecho a la Ciudad</a:t>
            </a:r>
          </a:p>
          <a:p>
            <a:r>
              <a:rPr lang="es-ES" dirty="0">
                <a:solidFill>
                  <a:srgbClr val="FFFFFF"/>
                </a:solidFill>
              </a:rPr>
              <a:t> Consecución de los objetivos de Desarrollo Sostenible, ( Ciudades Resilientes)</a:t>
            </a:r>
          </a:p>
          <a:p>
            <a:r>
              <a:rPr lang="es-ES" dirty="0">
                <a:solidFill>
                  <a:srgbClr val="FFFFFF"/>
                </a:solidFill>
              </a:rPr>
              <a:t> Pero no Ciudades inteligentes</a:t>
            </a:r>
          </a:p>
          <a:p>
            <a:r>
              <a:rPr lang="es-ES" dirty="0">
                <a:solidFill>
                  <a:srgbClr val="FFFFFF"/>
                </a:solidFill>
              </a:rPr>
              <a:t>Avance imparable de la tecnología, necesidad de encontrar equilibrios </a:t>
            </a:r>
          </a:p>
          <a:p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7" name="Imagen 6" descr="Un robot con una cara">
            <a:extLst>
              <a:ext uri="{FF2B5EF4-FFF2-40B4-BE49-F238E27FC236}">
                <a16:creationId xmlns:a16="http://schemas.microsoft.com/office/drawing/2014/main" id="{7CF2FB9F-AFE2-C7D0-4003-A58A8A6E1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0" r="4992" b="1"/>
          <a:stretch/>
        </p:blipFill>
        <p:spPr>
          <a:xfrm>
            <a:off x="5650992" y="857257"/>
            <a:ext cx="3493008" cy="5143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D6D5439-DD37-416E-950B-C1DAAE477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6701" y="856905"/>
            <a:ext cx="6858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088697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30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044" name="Rectangle 1032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045" name="Rectangle 1034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046" name="Rectangle 103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86A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047" name="Rectangle 103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7256FE-254D-D049-76CD-BFD213876F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7939" y="1339850"/>
            <a:ext cx="2768123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65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Marcador de posición de imagen 7">
            <a:extLst>
              <a:ext uri="{FF2B5EF4-FFF2-40B4-BE49-F238E27FC236}">
                <a16:creationId xmlns:a16="http://schemas.microsoft.com/office/drawing/2014/main" id="{0E44868D-9469-C744-921E-F4844F504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0" b="18366"/>
          <a:stretch/>
        </p:blipFill>
        <p:spPr>
          <a:xfrm>
            <a:off x="1891768" y="10"/>
            <a:ext cx="725223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C85C5DC1-F6C9-C849-872B-1B06B71C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1" y="743447"/>
            <a:ext cx="298003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50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5A339D66-60CD-FF44-BE22-ACAC555F6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171" y="4629234"/>
            <a:ext cx="2980040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Muchas</a:t>
            </a:r>
            <a:r>
              <a:rPr lang="en-US" dirty="0">
                <a:solidFill>
                  <a:schemeClr val="tx1"/>
                </a:solidFill>
              </a:rPr>
              <a:t> Gracias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21C14B-7ACE-5847-BD1C-F147CC55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0754" y="6356350"/>
            <a:ext cx="27119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C2E222-A707-414D-A009-18DABD5B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DC1C8-620A-0B44-8F11-E9C60576749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10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Faros y perlas">
            <a:extLst>
              <a:ext uri="{FF2B5EF4-FFF2-40B4-BE49-F238E27FC236}">
                <a16:creationId xmlns:a16="http://schemas.microsoft.com/office/drawing/2014/main" id="{95D73730-CC15-8652-8147-E4B216CC3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3" r="-1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9A8122-790B-45FB-8F2C-9E5C38A53367}"/>
              </a:ext>
            </a:extLst>
          </p:cNvPr>
          <p:cNvSpPr txBox="1"/>
          <p:nvPr/>
        </p:nvSpPr>
        <p:spPr>
          <a:xfrm>
            <a:off x="628650" y="2434201"/>
            <a:ext cx="286664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Parte</a:t>
            </a:r>
            <a:r>
              <a:rPr lang="en-US" sz="1700" dirty="0"/>
              <a:t> II: 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La Agenda Urbana de Andalucía </a:t>
            </a:r>
          </a:p>
        </p:txBody>
      </p:sp>
    </p:spTree>
    <p:extLst>
      <p:ext uri="{BB962C8B-B14F-4D97-AF65-F5344CB8AC3E}">
        <p14:creationId xmlns:p14="http://schemas.microsoft.com/office/powerpoint/2010/main" val="73979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9151EED-2114-124E-B9D0-A506484C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El  Contexto: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44161A6-CD41-874F-9DDC-4A25805BA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864" y="2967310"/>
            <a:ext cx="3889405" cy="3638763"/>
          </a:xfrm>
        </p:spPr>
        <p:txBody>
          <a:bodyPr/>
          <a:lstStyle/>
          <a:p>
            <a:r>
              <a:rPr lang="es-ES" dirty="0"/>
              <a:t> Agenda Urbana de la Unión Europea  (Pacto de </a:t>
            </a:r>
            <a:r>
              <a:rPr lang="es-ES" dirty="0" err="1"/>
              <a:t>Amsterdam</a:t>
            </a:r>
            <a:r>
              <a:rPr lang="es-ES" dirty="0"/>
              <a:t>). Reunión de Ministros de la UE, 30 de Mayo de 2016  </a:t>
            </a:r>
          </a:p>
        </p:txBody>
      </p:sp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id="{D7A6B82F-6532-3948-B4A4-0615082651A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1672655"/>
              </p:ext>
            </p:extLst>
          </p:nvPr>
        </p:nvGraphicFramePr>
        <p:xfrm>
          <a:off x="4325938" y="2523965"/>
          <a:ext cx="4210561" cy="408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A65DFA-C994-D34E-87E4-897A1DB9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F8B59B-1A38-BF48-ABC7-173F1165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45</a:t>
            </a:fld>
            <a:endParaRPr lang="es-ES"/>
          </a:p>
        </p:txBody>
      </p:sp>
      <p:pic>
        <p:nvPicPr>
          <p:cNvPr id="7" name="Picture 2" descr="Sostenibilidad urbana">
            <a:extLst>
              <a:ext uri="{FF2B5EF4-FFF2-40B4-BE49-F238E27FC236}">
                <a16:creationId xmlns:a16="http://schemas.microsoft.com/office/drawing/2014/main" id="{FBF8E86A-0BDB-0B4A-BD77-FEC13DDB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93" y="229428"/>
            <a:ext cx="1809750" cy="147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3399FE0-9D45-2A47-9677-414F915D3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1266" y="2377090"/>
            <a:ext cx="3040870" cy="15592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22AD10-CB15-6348-B31F-272747A9C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5774" y="4608495"/>
            <a:ext cx="304086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78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F3306-38CA-4076-B135-3A7B6CD1B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56" y="1072203"/>
            <a:ext cx="4487704" cy="1088068"/>
          </a:xfrm>
        </p:spPr>
        <p:txBody>
          <a:bodyPr>
            <a:normAutofit fontScale="90000"/>
          </a:bodyPr>
          <a:lstStyle/>
          <a:p>
            <a:r>
              <a:rPr lang="es-ES" dirty="0"/>
              <a:t>Andalucía  Smart- Agenda Digital </a:t>
            </a:r>
          </a:p>
        </p:txBody>
      </p:sp>
      <p:pic>
        <p:nvPicPr>
          <p:cNvPr id="5" name="Imagen 4" descr="Tecnología y manos de robot">
            <a:extLst>
              <a:ext uri="{FF2B5EF4-FFF2-40B4-BE49-F238E27FC236}">
                <a16:creationId xmlns:a16="http://schemas.microsoft.com/office/drawing/2014/main" id="{FE9AA899-9573-408E-97FF-C13DB7CE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8" r="22526"/>
          <a:stretch/>
        </p:blipFill>
        <p:spPr>
          <a:xfrm>
            <a:off x="15" y="857257"/>
            <a:ext cx="3638924" cy="580479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614FB4-819C-4B04-844C-C9417FB31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055" y="2438401"/>
            <a:ext cx="4487705" cy="2820668"/>
          </a:xfrm>
        </p:spPr>
        <p:txBody>
          <a:bodyPr>
            <a:norm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8207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rio abierto en espiral dispuesto en un suelo de madera azul">
            <a:extLst>
              <a:ext uri="{FF2B5EF4-FFF2-40B4-BE49-F238E27FC236}">
                <a16:creationId xmlns:a16="http://schemas.microsoft.com/office/drawing/2014/main" id="{BB88F746-8A01-0CF5-642B-46104F007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79" cy="6857989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1BF4DD63-CE83-4A2A-994E-8598C22E6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316" y="1498601"/>
            <a:ext cx="3945732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94BAED3-74E0-779E-5CFA-662C8EF9850B}"/>
              </a:ext>
            </a:extLst>
          </p:cNvPr>
          <p:cNvSpPr txBox="1"/>
          <p:nvPr/>
        </p:nvSpPr>
        <p:spPr>
          <a:xfrm>
            <a:off x="965597" y="2926800"/>
            <a:ext cx="3293268" cy="229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>
                <a:solidFill>
                  <a:schemeClr val="bg1">
                    <a:alpha val="80000"/>
                  </a:schemeClr>
                </a:solidFill>
              </a:rPr>
              <a:t>El caso de la Agenda Urbana Andaluza: AUA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chemeClr val="bg1">
                  <a:alpha val="80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>
              <a:solidFill>
                <a:schemeClr val="bg1">
                  <a:alpha val="80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>
                    <a:alpha val="80000"/>
                  </a:schemeClr>
                </a:solidFill>
              </a:rPr>
              <a:t>5 años tras su aprobación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7393A7-D6DA-410B-8699-AA56B57B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316" y="4795537"/>
            <a:ext cx="3945731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EC44C88-69E3-42EE-86E8-9B45F71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316" y="4795537"/>
            <a:ext cx="3945731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96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B5F3619-7F70-C246-87F6-C2A8D5A0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96" y="4465674"/>
            <a:ext cx="3589604" cy="166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ONU-Habitat, define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política</a:t>
            </a:r>
            <a:r>
              <a:rPr lang="en-US" sz="13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urbana</a:t>
            </a:r>
            <a:r>
              <a:rPr lang="en-US" sz="13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un conjunto de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decisiones</a:t>
            </a:r>
            <a:b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coherentes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derivadas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de un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proceso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deliberativo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coordinación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y que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aglutina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varios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actores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hacia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visión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objetivos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comunes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, que ha de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promover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desarrollo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urbano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a largo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plazo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más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transformador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, inclusive y </a:t>
            </a:r>
            <a:r>
              <a:rPr lang="en-US" sz="13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resiliente</a:t>
            </a:r>
            <a: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13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1300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Sostenibilidad urbana">
            <a:extLst>
              <a:ext uri="{FF2B5EF4-FFF2-40B4-BE49-F238E27FC236}">
                <a16:creationId xmlns:a16="http://schemas.microsoft.com/office/drawing/2014/main" id="{84BEB6E4-BB09-4A45-B321-BEEA3308EFB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156" y="1280561"/>
            <a:ext cx="3581844" cy="28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2156" y="0"/>
            <a:ext cx="358184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9EB9751-9A9D-E040-9B6B-83CEE8DB3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0110" y="818707"/>
            <a:ext cx="2348466" cy="531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595959"/>
                </a:solidFill>
              </a:rPr>
              <a:t>Definición</a:t>
            </a:r>
            <a:endParaRPr lang="en-US" sz="1700" dirty="0">
              <a:solidFill>
                <a:srgbClr val="595959"/>
              </a:solidFill>
            </a:endParaRP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237E6271-FADC-544E-AFDE-8AA6158A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28D42CC3-45F0-A841-91BB-1197029E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3510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A5C32-A80F-BD4D-8477-6747A8DBB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Elaboración :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D02983-DC5D-244C-B030-49BA37FB0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 descr="Elementos fundamentales de la Agenda Urbana de Andalucía.">
            <a:extLst>
              <a:ext uri="{FF2B5EF4-FFF2-40B4-BE49-F238E27FC236}">
                <a16:creationId xmlns:a16="http://schemas.microsoft.com/office/drawing/2014/main" id="{1E8A3D6D-703F-AD4B-8268-0B0369F4C9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52" y="1191816"/>
            <a:ext cx="4061222" cy="4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B41FB0-828C-2E4E-8ED0-E9C472BB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Agenda Urbana de Andalucía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825890-B789-8D4A-A6DF-B02DE70A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14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2">
            <a:extLst>
              <a:ext uri="{FF2B5EF4-FFF2-40B4-BE49-F238E27FC236}">
                <a16:creationId xmlns:a16="http://schemas.microsoft.com/office/drawing/2014/main" id="{D19F7815-3AA2-7679-26F4-A63338C8B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501" y="4843169"/>
            <a:ext cx="9147501" cy="2016059"/>
            <a:chOff x="-4668" y="4843169"/>
            <a:chExt cx="12196668" cy="201605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6154CE-3587-5C44-2A6B-1FE49B302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4668" y="4843169"/>
              <a:ext cx="12196668" cy="2015947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3E7A46DB-98C4-E666-AEC5-DF8B5DD9E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668" y="4844400"/>
              <a:ext cx="10565988" cy="2014828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F8962A-028A-2EBA-FBCF-F9B03344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668" y="4843170"/>
              <a:ext cx="10309010" cy="2006799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2F139663-D7C2-5898-E610-2183584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05876" y="4851203"/>
              <a:ext cx="8086124" cy="200679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8242B61B-D0E7-BE13-A6D1-6F2A05872E48}"/>
              </a:ext>
            </a:extLst>
          </p:cNvPr>
          <p:cNvSpPr txBox="1"/>
          <p:nvPr/>
        </p:nvSpPr>
        <p:spPr>
          <a:xfrm>
            <a:off x="1208722" y="5167418"/>
            <a:ext cx="6712268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Objetivo estratégico 9: Liderar y fomentar la Innovación Digital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62EAC2-BFAA-7F11-23BA-26A95001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81" y="1087575"/>
            <a:ext cx="7268238" cy="36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36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537DE-4B21-6548-A332-61D59AD3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050" y="1128094"/>
            <a:ext cx="2575635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82342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89E29E4C-ED7C-7246-B90D-3BC1AF190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501926" y="1139932"/>
            <a:ext cx="4666421" cy="534484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49542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ABA2A0-4E89-2949-8731-6216E0985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5050" y="2543364"/>
            <a:ext cx="2575635" cy="35990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 PROCEDIMIENTO DE ELABORACIÓN DE LA AGENDA URBANA ANDALUZA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F6870-006E-014C-BCD1-07C8E25A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B8396-2DC2-6D4E-9E4A-26C1B8C6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2643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A5C32-A80F-BD4D-8477-6747A8DB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2548878"/>
          </a:xfrm>
        </p:spPr>
        <p:txBody>
          <a:bodyPr/>
          <a:lstStyle/>
          <a:p>
            <a:r>
              <a:rPr lang="es-ES" dirty="0"/>
              <a:t>Objetivos :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D02983-DC5D-244C-B030-49BA37FB0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 descr="Elementos fundamentales de la Agenda Urbana de Andalucía.">
            <a:extLst>
              <a:ext uri="{FF2B5EF4-FFF2-40B4-BE49-F238E27FC236}">
                <a16:creationId xmlns:a16="http://schemas.microsoft.com/office/drawing/2014/main" id="{1E8A3D6D-703F-AD4B-8268-0B0369F4C9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52" y="1191816"/>
            <a:ext cx="4061222" cy="4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A2C08B-AB54-C648-BD9C-89058BAE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11DFC0D-08FF-A948-BE9D-74F230F9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6511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2E366-2E12-544E-A548-EC48EEB1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s-ES" sz="3000"/>
              <a:t>Modelo de desarrollo urbano sostenible e integrado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E333FA-C0EF-414C-83D0-DAC823B5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sz="2100" dirty="0" err="1"/>
              <a:t>Holistico</a:t>
            </a:r>
            <a:endParaRPr lang="es-ES" sz="2100" dirty="0"/>
          </a:p>
          <a:p>
            <a:pPr>
              <a:buFont typeface="Wingdings" panose="05000000000000000000" pitchFamily="2" charset="2"/>
              <a:buChar char="ü"/>
            </a:pPr>
            <a:r>
              <a:rPr lang="es-ES" sz="2100" dirty="0"/>
              <a:t>Participativo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100" dirty="0"/>
              <a:t>Estratégico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100" dirty="0"/>
              <a:t>Territorializado 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19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Sostenibilidad urbana">
            <a:extLst>
              <a:ext uri="{FF2B5EF4-FFF2-40B4-BE49-F238E27FC236}">
                <a16:creationId xmlns:a16="http://schemas.microsoft.com/office/drawing/2014/main" id="{BB7BE6B3-8D94-014C-B8A2-46BE235B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033" y="2865141"/>
            <a:ext cx="1429318" cy="11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EC1FF6-53E6-3242-B701-F2A40710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114C4D-7B39-8D4E-9748-5F773430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775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89FE4-E2A7-3D41-91AC-B15D76D4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48" y="1233771"/>
            <a:ext cx="5605629" cy="994172"/>
          </a:xfrm>
        </p:spPr>
        <p:txBody>
          <a:bodyPr>
            <a:normAutofit/>
          </a:bodyPr>
          <a:lstStyle/>
          <a:p>
            <a:r>
              <a:rPr lang="es-ES" sz="3600" dirty="0"/>
              <a:t>Razones para la elaboración </a:t>
            </a:r>
            <a:endParaRPr lang="es-US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E02EAD-39BD-924E-A746-DE1D8AA45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es-ES" sz="2100" dirty="0"/>
              <a:t>Aprovechar las posibilidades del sistema de ciudades de Andalucía </a:t>
            </a:r>
          </a:p>
          <a:p>
            <a:r>
              <a:rPr lang="es-ES" sz="2100" dirty="0"/>
              <a:t>Dar respuesta a los retos que enfrentan las ciudades </a:t>
            </a:r>
          </a:p>
          <a:p>
            <a:r>
              <a:rPr lang="es-ES" sz="2100" dirty="0"/>
              <a:t>Cumplimiento ODS 11</a:t>
            </a:r>
          </a:p>
          <a:p>
            <a:endParaRPr lang="es-US" sz="2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Sostenibilidad urbana">
            <a:extLst>
              <a:ext uri="{FF2B5EF4-FFF2-40B4-BE49-F238E27FC236}">
                <a16:creationId xmlns:a16="http://schemas.microsoft.com/office/drawing/2014/main" id="{455821EC-18BB-F740-9E78-1B77687AB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033" y="2865141"/>
            <a:ext cx="1429318" cy="11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21093B-715D-544D-A874-46722238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F2E19F-2159-7744-AA0A-88A3E91D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69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8DD6D-EFFB-7047-8B23-481E91482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s-ES" sz="3850"/>
              <a:t> Marco estratégico </a:t>
            </a:r>
            <a:endParaRPr lang="es-US" sz="385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548A49-1CC1-E84F-9522-0884FBD20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es-ES" sz="2100"/>
              <a:t>Aspira a definir las líneas de la política urbana en Andalucía </a:t>
            </a:r>
          </a:p>
          <a:p>
            <a:r>
              <a:rPr lang="es-ES" sz="2100"/>
              <a:t>Propuestas de actuaciones concretas en los próximos años</a:t>
            </a:r>
          </a:p>
          <a:p>
            <a:r>
              <a:rPr lang="es-ES" sz="2100"/>
              <a:t>Instrumento de planificación Estratégica </a:t>
            </a:r>
            <a:endParaRPr lang="es-US" sz="21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Sostenibilidad urbana">
            <a:extLst>
              <a:ext uri="{FF2B5EF4-FFF2-40B4-BE49-F238E27FC236}">
                <a16:creationId xmlns:a16="http://schemas.microsoft.com/office/drawing/2014/main" id="{30EB4FDA-A57C-FC4D-ACC8-8AFD4E73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033" y="2865141"/>
            <a:ext cx="1429318" cy="11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8349D1-F776-7E47-9063-DB4DF6D1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7AB87D-31DC-974E-AFA0-2D010BCE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7766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C84E4-7E75-1E48-990C-B4543C2E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s-ES" sz="3000"/>
              <a:t>Marco Regulatorio: nuevos retos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285E3D-8B90-5543-9F56-9EB105A20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2100" dirty="0"/>
              <a:t>P. Urbanística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100" dirty="0"/>
              <a:t> P. Vivienda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100" dirty="0"/>
              <a:t>Protección Medio Ambiental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100" dirty="0"/>
              <a:t>Política Cambio Climático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100" dirty="0"/>
              <a:t>Paisaje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100" dirty="0"/>
              <a:t>Aspectos Económicos..</a:t>
            </a:r>
          </a:p>
          <a:p>
            <a:endParaRPr lang="es-ES" sz="2100" dirty="0"/>
          </a:p>
          <a:p>
            <a:endParaRPr lang="es-ES" sz="2100" dirty="0"/>
          </a:p>
          <a:p>
            <a:endParaRPr lang="es-ES" sz="2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Sostenibilidad urbana">
            <a:extLst>
              <a:ext uri="{FF2B5EF4-FFF2-40B4-BE49-F238E27FC236}">
                <a16:creationId xmlns:a16="http://schemas.microsoft.com/office/drawing/2014/main" id="{49D350C2-7488-0D46-A32F-03B742EBB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033" y="2865141"/>
            <a:ext cx="1429318" cy="11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765C91-1E0C-1347-8636-22868644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47A38A-B88F-AA4E-8B9C-87BB4FE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3293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0A44D-A402-5C48-A5C8-BF55D0E1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16" y="1233771"/>
            <a:ext cx="5605629" cy="994172"/>
          </a:xfrm>
        </p:spPr>
        <p:txBody>
          <a:bodyPr>
            <a:normAutofit/>
          </a:bodyPr>
          <a:lstStyle/>
          <a:p>
            <a:r>
              <a:rPr lang="es-ES" sz="3850" dirty="0"/>
              <a:t>Retos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1F2F0A-1FBF-0C45-A0C1-166A4BCC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es-ES" sz="2100" dirty="0"/>
              <a:t>Política migratoria </a:t>
            </a:r>
          </a:p>
          <a:p>
            <a:r>
              <a:rPr lang="es-ES" sz="2100" dirty="0"/>
              <a:t>Vulnerabilidad Social …..Política de Vivienda… Stock de Viviendas vacías</a:t>
            </a:r>
          </a:p>
          <a:p>
            <a:r>
              <a:rPr lang="es-ES" sz="2100" dirty="0"/>
              <a:t>El reto URBANO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Sostenibilidad urbana">
            <a:extLst>
              <a:ext uri="{FF2B5EF4-FFF2-40B4-BE49-F238E27FC236}">
                <a16:creationId xmlns:a16="http://schemas.microsoft.com/office/drawing/2014/main" id="{0DFE41CC-C18F-DD49-8F02-08FA9016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033" y="2865141"/>
            <a:ext cx="1429318" cy="11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18EB68-875B-3B43-AA6E-327FBEBB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31D488-0ECE-9A4D-9956-CB9859FF4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931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52C2E-01D2-324F-91CF-3A92AB72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7500" y="5666524"/>
            <a:ext cx="7921064" cy="800497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DD7B1415-1AC7-654C-B1F6-A9C88171DBF6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126493" y="1616075"/>
            <a:ext cx="6715125" cy="4756733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E0642-F576-BE4B-8465-17ECDEC94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607500" y="5253037"/>
            <a:ext cx="7921064" cy="5445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AE406931-BC64-884E-B581-27A81CFB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A4A58268-E3CC-0A4B-A194-4F790D1A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5325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2A19FFC-5C89-5A4E-A4C2-F9DEA6A1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10" y="1373869"/>
            <a:ext cx="2949575" cy="1069975"/>
          </a:xfrm>
        </p:spPr>
        <p:txBody>
          <a:bodyPr/>
          <a:lstStyle/>
          <a:p>
            <a:r>
              <a:rPr lang="es-ES" dirty="0"/>
              <a:t>Elementos que configuran la Agenda Urbana  Andaluza como estrategia de desarrollo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6D0368-88E6-424C-849E-00CB07C9B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POTA…….. SUR ( SISTEMA URBANO DE REFERENCIA)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D4EFDB5-DC30-4F41-AC32-B730708D3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313" y="3167743"/>
            <a:ext cx="2949575" cy="3811588"/>
          </a:xfrm>
        </p:spPr>
        <p:txBody>
          <a:bodyPr/>
          <a:lstStyle/>
          <a:p>
            <a:pPr marL="257175" indent="-257175">
              <a:buAutoNum type="arabicPeriod"/>
            </a:pPr>
            <a:r>
              <a:rPr lang="es-ES" dirty="0"/>
              <a:t>Alineación con previos diseños  y niveles de Gobierno de </a:t>
            </a:r>
            <a:r>
              <a:rPr lang="es-ES" dirty="0" err="1"/>
              <a:t>lla</a:t>
            </a:r>
            <a:r>
              <a:rPr lang="es-ES" dirty="0"/>
              <a:t> Agenda Urbana Nacional e Internacional </a:t>
            </a:r>
          </a:p>
          <a:p>
            <a:pPr marL="257175" indent="-257175">
              <a:buAutoNum type="arabicPeriod"/>
            </a:pPr>
            <a:r>
              <a:rPr lang="es-ES" dirty="0"/>
              <a:t>Técnicas Participativas ( agentes Públicos y Privados)</a:t>
            </a:r>
          </a:p>
          <a:p>
            <a:pPr marL="257175" indent="-257175">
              <a:buAutoNum type="arabicPeriod"/>
            </a:pPr>
            <a:r>
              <a:rPr lang="es-ES" dirty="0"/>
              <a:t>Instrumento </a:t>
            </a:r>
            <a:r>
              <a:rPr lang="es-ES" dirty="0" err="1"/>
              <a:t>Territorializados</a:t>
            </a:r>
            <a:r>
              <a:rPr lang="es-ES" dirty="0"/>
              <a:t>: Sistema Urbano : POTA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02B9F27-2BB0-FB4F-B5D1-85EA982D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082DCA-3AD3-434A-88B8-949FFE99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58</a:t>
            </a:fld>
            <a:endParaRPr lang="es-ES"/>
          </a:p>
        </p:txBody>
      </p:sp>
      <p:pic>
        <p:nvPicPr>
          <p:cNvPr id="10" name="Picture 2" descr="Sostenibilidad urbana">
            <a:extLst>
              <a:ext uri="{FF2B5EF4-FFF2-40B4-BE49-F238E27FC236}">
                <a16:creationId xmlns:a16="http://schemas.microsoft.com/office/drawing/2014/main" id="{B96564F1-D1EE-4B45-BECE-87765000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91226"/>
            <a:ext cx="1809750" cy="147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44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FACF28A-2337-5841-A2EE-9B109D7C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ELEMENTOS DEL SISTEMA URBANO DE REFERENCIA  DE LA AGENDA URBANA DE ANDALUCÍA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2E87E758-1ED7-074D-B1B8-9B7124DFC9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582987" y="1171134"/>
            <a:ext cx="5085525" cy="5108368"/>
          </a:xfrm>
          <a:prstGeom prst="rect">
            <a:avLst/>
          </a:prstGeom>
        </p:spPr>
      </p:pic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D4E5FC8A-8F8C-7D4F-8F21-A3F67E91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88557F0-C616-0942-809C-53CBD9E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911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9C8DF-7F60-0520-4F2A-6B7C2FF4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99" y="1139466"/>
            <a:ext cx="3968748" cy="1628775"/>
          </a:xfrm>
        </p:spPr>
        <p:txBody>
          <a:bodyPr anchor="b">
            <a:normAutofit/>
          </a:bodyPr>
          <a:lstStyle/>
          <a:p>
            <a:r>
              <a:rPr lang="es-ES" sz="3500" dirty="0"/>
              <a:t> </a:t>
            </a:r>
            <a:r>
              <a:rPr lang="es-ES" sz="3500" b="1" dirty="0"/>
              <a:t> Retos urbanos en las Ciudades Inteligentes</a:t>
            </a:r>
          </a:p>
        </p:txBody>
      </p:sp>
      <p:pic>
        <p:nvPicPr>
          <p:cNvPr id="5" name="Picture 4" descr="Vista aérea del perfil arquitectónico de una ciudad">
            <a:extLst>
              <a:ext uri="{FF2B5EF4-FFF2-40B4-BE49-F238E27FC236}">
                <a16:creationId xmlns:a16="http://schemas.microsoft.com/office/drawing/2014/main" id="{7C875878-514C-AE20-D482-E7C91D63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4" r="27025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1208EB-265C-A0A9-6E05-8923644C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300" y="2614612"/>
            <a:ext cx="3968747" cy="3752849"/>
          </a:xfrm>
        </p:spPr>
        <p:txBody>
          <a:bodyPr>
            <a:normAutofit/>
          </a:bodyPr>
          <a:lstStyle/>
          <a:p>
            <a:pPr marL="257175" indent="-257175">
              <a:buFont typeface="+mj-lt"/>
              <a:buAutoNum type="arabicPeriod"/>
            </a:pPr>
            <a:endParaRPr lang="es-ES" sz="1600" dirty="0"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7175" indent="-257175">
              <a:buFont typeface="+mj-lt"/>
              <a:buAutoNum type="arabicPeriod"/>
            </a:pPr>
            <a:endParaRPr lang="es-ES" sz="1600" dirty="0"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7175" indent="-257175">
              <a:buFont typeface="+mj-lt"/>
              <a:buAutoNum type="arabicPeriod"/>
            </a:pPr>
            <a:r>
              <a:rPr lang="es-ES" sz="1600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Concepto de Ciudades Inteligentes</a:t>
            </a:r>
            <a:r>
              <a:rPr lang="es-ES" sz="1600" dirty="0"/>
              <a:t>:,  una apuesta por las  ciudades circulares: Inexistencia de una definición Jurídica de Ciudad Inteligente</a:t>
            </a:r>
            <a:endParaRPr lang="es-ES" sz="1600" dirty="0">
              <a:highlight>
                <a:srgbClr val="EFE599"/>
              </a:highlight>
            </a:endParaRPr>
          </a:p>
          <a:p>
            <a:pPr marL="257175" indent="-257175">
              <a:buFont typeface="+mj-lt"/>
              <a:buAutoNum type="arabicPeriod"/>
            </a:pPr>
            <a:r>
              <a:rPr lang="es-ES" sz="1600" dirty="0"/>
              <a:t> </a:t>
            </a:r>
            <a:r>
              <a:rPr lang="es-ES" sz="16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 condicionantes de las Ciudades </a:t>
            </a:r>
            <a:r>
              <a:rPr lang="es-ES" sz="1600" dirty="0"/>
              <a:t>Inteligentes: Eficiencia Energética y vulnerabilidad digital,  y  gobernanza (</a:t>
            </a:r>
            <a:r>
              <a:rPr lang="es-ES" sz="1600" dirty="0" err="1"/>
              <a:t>egov</a:t>
            </a:r>
            <a:r>
              <a:rPr lang="es-ES" sz="1600" dirty="0"/>
              <a:t>)</a:t>
            </a:r>
          </a:p>
          <a:p>
            <a:pPr marL="257175" indent="-257175">
              <a:buFont typeface="+mj-lt"/>
              <a:buAutoNum type="arabicPeriod"/>
            </a:pPr>
            <a:r>
              <a:rPr lang="es-ES" sz="16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 nuevos retos, </a:t>
            </a:r>
            <a:r>
              <a:rPr lang="es-ES" sz="1600" dirty="0"/>
              <a:t>(de la interoperabilidad al enfoque </a:t>
            </a:r>
            <a:r>
              <a:rPr lang="es-ES" sz="1600" dirty="0" err="1"/>
              <a:t>one</a:t>
            </a:r>
            <a:r>
              <a:rPr lang="es-ES" sz="1600" dirty="0"/>
              <a:t> </a:t>
            </a:r>
            <a:r>
              <a:rPr lang="es-ES" sz="1600" dirty="0" err="1"/>
              <a:t>health</a:t>
            </a:r>
            <a:r>
              <a:rPr lang="es-ES" sz="1600" dirty="0"/>
              <a:t>)</a:t>
            </a:r>
          </a:p>
          <a:p>
            <a:pPr marL="257175" indent="-257175">
              <a:buFont typeface="+mj-lt"/>
              <a:buAutoNum type="arabicPeriod"/>
            </a:pPr>
            <a:endParaRPr lang="es-ES" sz="1600" dirty="0"/>
          </a:p>
          <a:p>
            <a:pPr marL="257175" indent="-257175">
              <a:buFont typeface="+mj-lt"/>
              <a:buAutoNum type="arabicPeriod"/>
            </a:pPr>
            <a:endParaRPr lang="es-ES" sz="1600" dirty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362456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3DCE3-5787-1249-BB78-01050C6B0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35" y="5761653"/>
            <a:ext cx="7921064" cy="56673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303A018D-40A6-B343-9A30-E6F491A779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894681" y="1192474"/>
            <a:ext cx="5661818" cy="434991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E0BD33-5DD9-404C-9E19-653AB88D8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635" y="5674738"/>
            <a:ext cx="7921064" cy="370284"/>
          </a:xfrm>
        </p:spPr>
        <p:txBody>
          <a:bodyPr/>
          <a:lstStyle/>
          <a:p>
            <a:r>
              <a:rPr lang="es-ES" dirty="0"/>
              <a:t> LINEAS ESTRATEGICAS Y  ESTRUCTURA DE LA AGENDA URBANA ANDALUZA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42AFBD-B518-6845-89F4-0D5417A3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796443-B208-224B-B70A-2C9ED838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8624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F6F4C-D989-0AB6-E03C-DBF78F1A7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4" r="1715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950" y="1860919"/>
            <a:ext cx="373146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30AB2E-8324-1843-93BD-575D1FF5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96" y="2299176"/>
            <a:ext cx="3098526" cy="1571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/>
              <a:t>Dimensión territorial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34C770-2AF7-5441-9209-221290E39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7896" y="4199213"/>
            <a:ext cx="3143954" cy="59854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2377" y="403477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712BE3-CD8B-7B43-BB59-190A993C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Agenda Urbana de Andalucía ,  Gijón 13 de noviembre de 2018. María Luisa Gómez Jiménez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AA8952-DF82-3743-94E2-2AA65A0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E34DC1C8-620A-0B44-8F11-E9C60576749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61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3690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ECD2D-AF19-854A-BF48-8DC2DDE8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BC9AF9-CD3D-BA42-AE5C-444253153E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F7E3E0-2861-E34B-9753-A75F44824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EF645-E9E3-2B4C-9557-6D0A673A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43C855-3ACF-4842-AC74-CAA24400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62</a:t>
            </a:fld>
            <a:endParaRPr lang="es-ES"/>
          </a:p>
        </p:txBody>
      </p:sp>
      <p:sp>
        <p:nvSpPr>
          <p:cNvPr id="7" name="Marcador de posición de imagen 2">
            <a:extLst>
              <a:ext uri="{FF2B5EF4-FFF2-40B4-BE49-F238E27FC236}">
                <a16:creationId xmlns:a16="http://schemas.microsoft.com/office/drawing/2014/main" id="{4355B3A4-36EE-664D-AEF8-B122364D5779}"/>
              </a:ext>
            </a:extLst>
          </p:cNvPr>
          <p:cNvSpPr txBox="1">
            <a:spLocks/>
          </p:cNvSpPr>
          <p:nvPr/>
        </p:nvSpPr>
        <p:spPr bwMode="auto">
          <a:xfrm>
            <a:off x="-991745" y="1042392"/>
            <a:ext cx="9144000" cy="360045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 w="9525" cap="rnd" cmpd="sng" algn="ctr">
            <a:solidFill>
              <a:schemeClr val="tx2"/>
            </a:solidFill>
            <a:prstDash val="solid"/>
          </a:ln>
          <a:effectLst/>
        </p:spPr>
        <p:txBody>
          <a:bodyPr/>
          <a:lstStyle/>
          <a:p>
            <a:endParaRPr lang="es-ES" sz="135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15CB65-5EF6-C64B-AD84-87A28359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8" y="1195885"/>
            <a:ext cx="5740400" cy="49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299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rcentajes de un toro y un oso en miniatura en un papel impreso con la lista de precios de acciones">
            <a:extLst>
              <a:ext uri="{FF2B5EF4-FFF2-40B4-BE49-F238E27FC236}">
                <a16:creationId xmlns:a16="http://schemas.microsoft.com/office/drawing/2014/main" id="{D83D7D6A-12D0-5057-3BA6-A5F092E62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950" y="1860919"/>
            <a:ext cx="373146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8C63FFB-B575-CC44-8648-EDEBA21A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96" y="2299176"/>
            <a:ext cx="3098526" cy="15711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/>
              <a:t>DIMENSION ECONÓMICA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87E1069-73B0-6347-91E8-9C680E9B3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7896" y="4199213"/>
            <a:ext cx="3143954" cy="59854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2377" y="403477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7D33C1-4AD9-E04C-9A46-DF54942AA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Agenda Urbana de Andalucía ,  Gijón 13 de noviembre de 2018. María Luisa Gómez Jiménez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D8E09-F0C3-AA40-93A2-999B9AEE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E34DC1C8-620A-0B44-8F11-E9C60576749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63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64124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43C74559-B91B-204E-AC29-371833F2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s-ES" sz="3000"/>
              <a:t>MARCO REGULATORIO: PLANES VIGENTES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74362EC-7574-4D47-83E2-50F77106E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es-ES" sz="2100" dirty="0"/>
              <a:t>PLAN  ECONÓMICO DE ANDALUCÍA 2014-2020</a:t>
            </a:r>
          </a:p>
          <a:p>
            <a:r>
              <a:rPr lang="es-ES" sz="2100" dirty="0"/>
              <a:t>PLAN ACCION ANDALUCIA SMART 2020</a:t>
            </a:r>
          </a:p>
          <a:p>
            <a:r>
              <a:rPr lang="es-ES" sz="2100" dirty="0"/>
              <a:t>ESTRATEGIA DE INNOVACIÓN DE ANDALUCÍA 2020.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2" descr="Sostenibilidad urbana">
            <a:extLst>
              <a:ext uri="{FF2B5EF4-FFF2-40B4-BE49-F238E27FC236}">
                <a16:creationId xmlns:a16="http://schemas.microsoft.com/office/drawing/2014/main" id="{5A38CB0B-B50E-F642-BD83-BA0C504D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033" y="2865141"/>
            <a:ext cx="1429318" cy="11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E163BF-3347-8543-9315-91AF41A0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E7EB33-3729-FA45-8040-18AF7FED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003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E2CB0B6F-6F94-054C-9B80-A31503691B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580557" y="1063344"/>
            <a:ext cx="4359359" cy="5571067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CF97C7-F672-174D-8635-B3C10A40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ES"/>
              <a:t>Agenda Urbana de Andalucía ,  Gijón 13 de noviembre de 2018. María Luisa Gómez Jiménez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5F49AD-EC89-D44C-982D-20926660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071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a calle vacía con edificios multicolores">
            <a:extLst>
              <a:ext uri="{FF2B5EF4-FFF2-40B4-BE49-F238E27FC236}">
                <a16:creationId xmlns:a16="http://schemas.microsoft.com/office/drawing/2014/main" id="{E00B6FDF-EF8E-D53F-B6D9-C73A9C27C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725" r="23276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19465" y="-2819458"/>
            <a:ext cx="3512260" cy="9151192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C8ECE424-5714-714D-B560-CA051D98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26676"/>
            <a:ext cx="5850495" cy="18260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DIMENSION SOCIAL DE LA AGENDA URBANA ANDALUZA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55769" y="1075816"/>
            <a:ext cx="2425271" cy="9151191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D8D8220-4882-9541-AEE2-7CFA554FC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5500664"/>
            <a:ext cx="7057492" cy="79790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D8FE22-3C2B-14C8-0911-42395B05E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0697" y="5188810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D3CF63-CCFE-D54F-A177-1498177E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endParaRPr lang="en-US" sz="9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BDF35-1BD2-8942-AF97-1A7FA2C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E34DC1C8-620A-0B44-8F11-E9C60576749A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66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16285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CF3592CC-B388-A24F-8D55-9D7FD6ED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93" y="1154010"/>
            <a:ext cx="5605629" cy="994172"/>
          </a:xfrm>
        </p:spPr>
        <p:txBody>
          <a:bodyPr>
            <a:normAutofit/>
          </a:bodyPr>
          <a:lstStyle/>
          <a:p>
            <a:r>
              <a:rPr lang="es-ES" sz="3850" dirty="0"/>
              <a:t>RETOS 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5D27196-7BE1-B34F-A3A2-00A104486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es-ES" sz="2100" dirty="0"/>
              <a:t> ENVEJECIMIENTO DE LA POBLACIÓN </a:t>
            </a:r>
          </a:p>
          <a:p>
            <a:r>
              <a:rPr lang="es-ES" sz="2100" dirty="0"/>
              <a:t>VULNERABILIDAD SOCIAL </a:t>
            </a:r>
          </a:p>
          <a:p>
            <a:r>
              <a:rPr lang="es-ES" sz="2100" dirty="0"/>
              <a:t> NECESIDAD DE INCLUSIÓN SOCIAL  Y EFECTIVA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2" descr="Sostenibilidad urbana">
            <a:extLst>
              <a:ext uri="{FF2B5EF4-FFF2-40B4-BE49-F238E27FC236}">
                <a16:creationId xmlns:a16="http://schemas.microsoft.com/office/drawing/2014/main" id="{59D1CCEC-0800-E248-835C-2C6F78F00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033" y="2865141"/>
            <a:ext cx="1429318" cy="11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2DDDF12-169C-8942-BE04-51064AB2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B0C4E0-B2C5-CA42-A0F7-86181FBE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DC1C8-620A-0B44-8F11-E9C60576749A}" type="slidenum">
              <a:rPr lang="es-ES" smtClean="0"/>
              <a:pPr>
                <a:spcAft>
                  <a:spcPts val="600"/>
                </a:spcAft>
              </a:pPr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04574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0DDBDE4-75BC-564B-A3B9-AC6A0DAF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D3D20405-9CB2-F344-9482-B7D2C33085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925804" y="1721939"/>
            <a:ext cx="7124700" cy="4828151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4425F84-80F1-E446-BA8D-3AB1A768E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266F37-9523-174D-B00F-05274E1C7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ABC09D-DAC2-E640-9B9D-A7DBFE34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859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6A3B1F84-DFA7-C44D-A421-0F34C3CC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49" y="3331291"/>
            <a:ext cx="6371303" cy="1338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 AMBIENTAL  DE LA AGENDA URBANA ANDALUZA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F7E4DA3-4FAE-B747-B76D-86F09801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6349" y="4801389"/>
            <a:ext cx="6371303" cy="67800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918" y="614414"/>
            <a:ext cx="2174164" cy="2174164"/>
          </a:xfrm>
          <a:prstGeom prst="ellipse">
            <a:avLst/>
          </a:prstGeom>
          <a:solidFill>
            <a:srgbClr val="FFFFFF"/>
          </a:solidFill>
          <a:ln w="19050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2" descr="Sostenibilidad urbana">
            <a:extLst>
              <a:ext uri="{FF2B5EF4-FFF2-40B4-BE49-F238E27FC236}">
                <a16:creationId xmlns:a16="http://schemas.microsoft.com/office/drawing/2014/main" id="{8E1C82AA-99EC-B549-93AD-C1C1D977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659" y="1104423"/>
            <a:ext cx="1492681" cy="11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F0A8A4-9C5F-0649-8DDC-A377C8E9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6492" y="6356935"/>
            <a:ext cx="3311013" cy="27384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/>
            <a:endParaRPr lang="en-US" sz="1200" kern="12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D8C0A7-F428-9240-865E-2C5E9B3B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34DC1C8-620A-0B44-8F11-E9C60576749A}" type="slidenum">
              <a:rPr lang="en-US" sz="1200">
                <a:solidFill>
                  <a:prstClr val="white"/>
                </a:solidFill>
              </a:rPr>
              <a:pPr algn="r" defTabSz="914400">
                <a:spcAft>
                  <a:spcPts val="600"/>
                </a:spcAft>
              </a:pPr>
              <a:t>69</a:t>
            </a:fld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9144000" cy="6894986"/>
            <a:chOff x="0" y="-7622"/>
            <a:chExt cx="12192000" cy="68949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" name="Marcador de contenido 3" descr="Diagrama&#10;&#10;Descripción generada automáticamente">
            <a:extLst>
              <a:ext uri="{FF2B5EF4-FFF2-40B4-BE49-F238E27FC236}">
                <a16:creationId xmlns:a16="http://schemas.microsoft.com/office/drawing/2014/main" id="{A4DD7729-6A87-4D48-B7F7-7B77C9BF4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9000"/>
          </a:blip>
          <a:srcRect l="3886" r="6831" b="2"/>
          <a:stretch/>
        </p:blipFill>
        <p:spPr>
          <a:xfrm>
            <a:off x="20" y="-7624"/>
            <a:ext cx="9143980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40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B8CA24C-3E8E-384C-989A-216A821F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131FA15-9880-4041-8C90-8CB9BD2655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397001" y="1041474"/>
            <a:ext cx="6311900" cy="5060746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27843D0-007E-594C-9B82-3D1B8E614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34485E5-8C25-8847-82BE-B4D35120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87855E-9C4C-FB4D-AD77-02F201BCA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5099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59E4C838-9BBB-024A-9829-0ADA1B15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49" y="3331291"/>
            <a:ext cx="6371303" cy="1338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DIMENSION :  GOBERNANZA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BD25B7D-D346-B142-A12D-FDAC1D05E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6349" y="4801389"/>
            <a:ext cx="6371303" cy="67800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918" y="614414"/>
            <a:ext cx="2174164" cy="2174164"/>
          </a:xfrm>
          <a:prstGeom prst="ellipse">
            <a:avLst/>
          </a:prstGeom>
          <a:solidFill>
            <a:srgbClr val="FFFFFF"/>
          </a:solidFill>
          <a:ln w="19050">
            <a:solidFill>
              <a:srgbClr val="F2B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2" descr="Sostenibilidad urbana">
            <a:extLst>
              <a:ext uri="{FF2B5EF4-FFF2-40B4-BE49-F238E27FC236}">
                <a16:creationId xmlns:a16="http://schemas.microsoft.com/office/drawing/2014/main" id="{9BAADB98-1624-FC4C-8AFF-0E0020EB3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659" y="1104423"/>
            <a:ext cx="1492681" cy="11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65D93B-EFFB-6542-B478-9A98D817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6492" y="6356935"/>
            <a:ext cx="3311013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600" kern="1200">
                <a:solidFill>
                  <a:prstClr val="white"/>
                </a:solidFill>
                <a:latin typeface="+mn-lt"/>
                <a:ea typeface="+mn-ea"/>
                <a:cs typeface="+mn-cs"/>
              </a:rPr>
              <a:t>Agenda Urbana de Andalucía ,  Gijón 13 de noviembre de 2018. María Luisa Gómez Jiménez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DB712-D42D-EA47-8C70-4D049D94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E34DC1C8-620A-0B44-8F11-E9C60576749A}" type="slidenum">
              <a:rPr lang="en-US" sz="1200">
                <a:solidFill>
                  <a:prstClr val="white"/>
                </a:solidFill>
              </a:rPr>
              <a:pPr algn="r" defTabSz="914400">
                <a:spcAft>
                  <a:spcPts val="600"/>
                </a:spcAft>
              </a:pPr>
              <a:t>71</a:t>
            </a:fld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284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DADD0-C296-F34D-A6EE-CB705D3B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97933B-B1AB-0C49-B228-A847E1739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DB5880-BBBD-704B-BCB8-FCE1D9C7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DF4C9-3898-AD45-9CC9-6B130843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72</a:t>
            </a:fld>
            <a:endParaRPr lang="es-ES"/>
          </a:p>
        </p:txBody>
      </p:sp>
      <p:pic>
        <p:nvPicPr>
          <p:cNvPr id="9" name="Marcador de posición de imagen 6">
            <a:extLst>
              <a:ext uri="{FF2B5EF4-FFF2-40B4-BE49-F238E27FC236}">
                <a16:creationId xmlns:a16="http://schemas.microsoft.com/office/drawing/2014/main" id="{90C4AA24-90C5-0146-B9DB-93C90F6E0A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017497" y="1224534"/>
            <a:ext cx="6845300" cy="508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753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276423BA-D5E5-E04A-BE0C-53EABA3B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547" y="606490"/>
            <a:ext cx="7928999" cy="727838"/>
          </a:xfrm>
        </p:spPr>
        <p:txBody>
          <a:bodyPr/>
          <a:lstStyle/>
          <a:p>
            <a:r>
              <a:rPr lang="es-ES" sz="2700" dirty="0"/>
              <a:t>TABLAS DESAGREGADAS POR RETOS EN CADA DIMENSIÓN CON PROPUESTAS ESTRATEGICAS </a:t>
            </a:r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97E8BE9C-91D3-E540-ABCC-4E165FB560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5615" y="2794711"/>
            <a:ext cx="3865064" cy="3587428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6B26A-4F1D-C747-BD14-4CFCCF71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D74BA-218F-1F41-8B7E-14BF3EB9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C1C8-620A-0B44-8F11-E9C60576749A}" type="slidenum">
              <a:rPr lang="es-ES" smtClean="0"/>
              <a:t>73</a:t>
            </a:fld>
            <a:endParaRPr lang="es-ES"/>
          </a:p>
        </p:txBody>
      </p:sp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F797327E-6CFD-1E40-A416-DD3A18CEFF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8635" y="2794712"/>
            <a:ext cx="3652464" cy="34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15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802198"/>
            <a:ext cx="3714749" cy="1413326"/>
          </a:xfrm>
        </p:spPr>
        <p:txBody>
          <a:bodyPr anchor="b">
            <a:normAutofit/>
          </a:bodyPr>
          <a:lstStyle/>
          <a:p>
            <a:r>
              <a:rPr lang="es-ES" sz="3100">
                <a:solidFill>
                  <a:schemeClr val="tx2"/>
                </a:solidFill>
              </a:rPr>
              <a:t> </a:t>
            </a:r>
            <a:r>
              <a:rPr lang="es-ES" sz="3100" b="1">
                <a:solidFill>
                  <a:schemeClr val="tx2"/>
                </a:solidFill>
              </a:rPr>
              <a:t>What it is a Smart city?</a:t>
            </a:r>
          </a:p>
        </p:txBody>
      </p:sp>
      <p:pic>
        <p:nvPicPr>
          <p:cNvPr id="5" name="Picture 4" descr="Aerial view of a city skyline">
            <a:extLst>
              <a:ext uri="{FF2B5EF4-FFF2-40B4-BE49-F238E27FC236}">
                <a16:creationId xmlns:a16="http://schemas.microsoft.com/office/drawing/2014/main" id="{CB9E3BEF-F438-BD98-5F2F-288BF56EA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8" r="30479" b="-1"/>
          <a:stretch/>
        </p:blipFill>
        <p:spPr>
          <a:xfrm>
            <a:off x="666067" y="608141"/>
            <a:ext cx="3181876" cy="56482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B991AFC-21D0-28BD-C527-F66B1B56F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98468" y="74723"/>
            <a:ext cx="1365890" cy="2084383"/>
            <a:chOff x="10264608" y="74723"/>
            <a:chExt cx="1821184" cy="208438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420C61-30B9-D26F-6720-C32154CA3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465047" flipV="1">
              <a:off x="11636678" y="400406"/>
              <a:ext cx="413532" cy="368654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760044"/>
                <a:gd name="connsiteY0" fmla="*/ 300 h 4964247"/>
                <a:gd name="connsiteX1" fmla="*/ 3813909 w 4760044"/>
                <a:gd name="connsiteY1" fmla="*/ 619239 h 4964247"/>
                <a:gd name="connsiteX2" fmla="*/ 4735908 w 4760044"/>
                <a:gd name="connsiteY2" fmla="*/ 1906206 h 4964247"/>
                <a:gd name="connsiteX3" fmla="*/ 4451030 w 4760044"/>
                <a:gd name="connsiteY3" fmla="*/ 3809387 h 4964247"/>
                <a:gd name="connsiteX4" fmla="*/ 3419865 w 4760044"/>
                <a:gd name="connsiteY4" fmla="*/ 4845155 h 4964247"/>
                <a:gd name="connsiteX5" fmla="*/ 1074535 w 4760044"/>
                <a:gd name="connsiteY5" fmla="*/ 4657536 h 4964247"/>
                <a:gd name="connsiteX6" fmla="*/ 33359 w 4760044"/>
                <a:gd name="connsiteY6" fmla="*/ 2995965 h 4964247"/>
                <a:gd name="connsiteX7" fmla="*/ 592137 w 4760044"/>
                <a:gd name="connsiteY7" fmla="*/ 806156 h 4964247"/>
                <a:gd name="connsiteX8" fmla="*/ 2649000 w 4760044"/>
                <a:gd name="connsiteY8" fmla="*/ 300 h 4964247"/>
                <a:gd name="connsiteX0" fmla="*/ 2649000 w 4849477"/>
                <a:gd name="connsiteY0" fmla="*/ -2 h 4963945"/>
                <a:gd name="connsiteX1" fmla="*/ 4735908 w 4849477"/>
                <a:gd name="connsiteY1" fmla="*/ 1905904 h 4963945"/>
                <a:gd name="connsiteX2" fmla="*/ 4451030 w 4849477"/>
                <a:gd name="connsiteY2" fmla="*/ 3809085 h 4963945"/>
                <a:gd name="connsiteX3" fmla="*/ 3419865 w 4849477"/>
                <a:gd name="connsiteY3" fmla="*/ 4844853 h 4963945"/>
                <a:gd name="connsiteX4" fmla="*/ 1074535 w 4849477"/>
                <a:gd name="connsiteY4" fmla="*/ 4657234 h 4963945"/>
                <a:gd name="connsiteX5" fmla="*/ 33359 w 4849477"/>
                <a:gd name="connsiteY5" fmla="*/ 2995663 h 4963945"/>
                <a:gd name="connsiteX6" fmla="*/ 592137 w 4849477"/>
                <a:gd name="connsiteY6" fmla="*/ 805854 h 4963945"/>
                <a:gd name="connsiteX7" fmla="*/ 2649000 w 4849477"/>
                <a:gd name="connsiteY7" fmla="*/ -2 h 4963945"/>
                <a:gd name="connsiteX0" fmla="*/ 2649000 w 4859466"/>
                <a:gd name="connsiteY0" fmla="*/ -2 h 5536260"/>
                <a:gd name="connsiteX1" fmla="*/ 4735908 w 4859466"/>
                <a:gd name="connsiteY1" fmla="*/ 1905904 h 5536260"/>
                <a:gd name="connsiteX2" fmla="*/ 4451030 w 4859466"/>
                <a:gd name="connsiteY2" fmla="*/ 3809085 h 5536260"/>
                <a:gd name="connsiteX3" fmla="*/ 3067466 w 4859466"/>
                <a:gd name="connsiteY3" fmla="*/ 5491001 h 5536260"/>
                <a:gd name="connsiteX4" fmla="*/ 1074535 w 4859466"/>
                <a:gd name="connsiteY4" fmla="*/ 4657234 h 5536260"/>
                <a:gd name="connsiteX5" fmla="*/ 33359 w 4859466"/>
                <a:gd name="connsiteY5" fmla="*/ 2995663 h 5536260"/>
                <a:gd name="connsiteX6" fmla="*/ 592137 w 4859466"/>
                <a:gd name="connsiteY6" fmla="*/ 805854 h 5536260"/>
                <a:gd name="connsiteX7" fmla="*/ 2649000 w 4859466"/>
                <a:gd name="connsiteY7" fmla="*/ -2 h 5536260"/>
                <a:gd name="connsiteX0" fmla="*/ 2780481 w 4861205"/>
                <a:gd name="connsiteY0" fmla="*/ -2 h 5864449"/>
                <a:gd name="connsiteX1" fmla="*/ 4737647 w 4861205"/>
                <a:gd name="connsiteY1" fmla="*/ 2234093 h 5864449"/>
                <a:gd name="connsiteX2" fmla="*/ 4452769 w 4861205"/>
                <a:gd name="connsiteY2" fmla="*/ 4137274 h 5864449"/>
                <a:gd name="connsiteX3" fmla="*/ 3069205 w 4861205"/>
                <a:gd name="connsiteY3" fmla="*/ 5819190 h 5864449"/>
                <a:gd name="connsiteX4" fmla="*/ 1076274 w 4861205"/>
                <a:gd name="connsiteY4" fmla="*/ 4985423 h 5864449"/>
                <a:gd name="connsiteX5" fmla="*/ 35098 w 4861205"/>
                <a:gd name="connsiteY5" fmla="*/ 3323852 h 5864449"/>
                <a:gd name="connsiteX6" fmla="*/ 593876 w 4861205"/>
                <a:gd name="connsiteY6" fmla="*/ 1134043 h 5864449"/>
                <a:gd name="connsiteX7" fmla="*/ 2780481 w 4861205"/>
                <a:gd name="connsiteY7" fmla="*/ -2 h 586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1205" h="5864449">
                  <a:moveTo>
                    <a:pt x="2780481" y="-2"/>
                  </a:moveTo>
                  <a:cubicBezTo>
                    <a:pt x="3471109" y="183340"/>
                    <a:pt x="4437309" y="1599245"/>
                    <a:pt x="4737647" y="2234093"/>
                  </a:cubicBezTo>
                  <a:cubicBezTo>
                    <a:pt x="5037985" y="2868941"/>
                    <a:pt x="4730843" y="3539758"/>
                    <a:pt x="4452769" y="4137274"/>
                  </a:cubicBezTo>
                  <a:cubicBezTo>
                    <a:pt x="4174695" y="4734790"/>
                    <a:pt x="3382031" y="5704221"/>
                    <a:pt x="3069205" y="5819190"/>
                  </a:cubicBezTo>
                  <a:cubicBezTo>
                    <a:pt x="2358359" y="6040255"/>
                    <a:pt x="1581959" y="5401313"/>
                    <a:pt x="1076274" y="4985423"/>
                  </a:cubicBezTo>
                  <a:cubicBezTo>
                    <a:pt x="570590" y="4569533"/>
                    <a:pt x="146935" y="3953087"/>
                    <a:pt x="35098" y="3323852"/>
                  </a:cubicBezTo>
                  <a:cubicBezTo>
                    <a:pt x="-92687" y="2646770"/>
                    <a:pt x="136312" y="1688019"/>
                    <a:pt x="593876" y="1134043"/>
                  </a:cubicBezTo>
                  <a:cubicBezTo>
                    <a:pt x="1051440" y="580067"/>
                    <a:pt x="2127808" y="30746"/>
                    <a:pt x="2780481" y="-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505720-2558-A390-8612-99A55D48F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20743B-9C97-37DF-D56A-D2A9E750B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320892">
              <a:off x="11193220" y="1266534"/>
              <a:ext cx="1341234" cy="443910"/>
            </a:xfrm>
            <a:custGeom>
              <a:avLst/>
              <a:gdLst>
                <a:gd name="connsiteX0" fmla="*/ 0 w 1341234"/>
                <a:gd name="connsiteY0" fmla="*/ 254220 h 443910"/>
                <a:gd name="connsiteX1" fmla="*/ 406601 w 1341234"/>
                <a:gd name="connsiteY1" fmla="*/ 0 h 443910"/>
                <a:gd name="connsiteX2" fmla="*/ 457611 w 1341234"/>
                <a:gd name="connsiteY2" fmla="*/ 13676 h 443910"/>
                <a:gd name="connsiteX3" fmla="*/ 1341234 w 1341234"/>
                <a:gd name="connsiteY3" fmla="*/ 259580 h 443910"/>
                <a:gd name="connsiteX4" fmla="*/ 1301190 w 1341234"/>
                <a:gd name="connsiteY4" fmla="*/ 443736 h 443910"/>
                <a:gd name="connsiteX5" fmla="*/ 359344 w 1341234"/>
                <a:gd name="connsiteY5" fmla="*/ 311216 h 443910"/>
                <a:gd name="connsiteX6" fmla="*/ 47147 w 1341234"/>
                <a:gd name="connsiteY6" fmla="*/ 262014 h 4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234" h="443910">
                  <a:moveTo>
                    <a:pt x="0" y="254220"/>
                  </a:moveTo>
                  <a:lnTo>
                    <a:pt x="406601" y="0"/>
                  </a:lnTo>
                  <a:lnTo>
                    <a:pt x="457611" y="13676"/>
                  </a:lnTo>
                  <a:cubicBezTo>
                    <a:pt x="858001" y="120586"/>
                    <a:pt x="1311317" y="239969"/>
                    <a:pt x="1341234" y="259580"/>
                  </a:cubicBezTo>
                  <a:cubicBezTo>
                    <a:pt x="1337155" y="299693"/>
                    <a:pt x="1315377" y="449736"/>
                    <a:pt x="1301190" y="443736"/>
                  </a:cubicBezTo>
                  <a:cubicBezTo>
                    <a:pt x="1267732" y="445553"/>
                    <a:pt x="557777" y="378967"/>
                    <a:pt x="359344" y="311216"/>
                  </a:cubicBezTo>
                  <a:cubicBezTo>
                    <a:pt x="245881" y="291075"/>
                    <a:pt x="140295" y="276238"/>
                    <a:pt x="47147" y="262014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9C3539A-A126-556F-3B61-690C785C7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8" y="74723"/>
              <a:ext cx="1083994" cy="1037613"/>
            </a:xfrm>
            <a:custGeom>
              <a:avLst/>
              <a:gdLst>
                <a:gd name="connsiteX0" fmla="*/ 886520 w 1083994"/>
                <a:gd name="connsiteY0" fmla="*/ 0 h 1037613"/>
                <a:gd name="connsiteX1" fmla="*/ 990233 w 1083994"/>
                <a:gd name="connsiteY1" fmla="*/ 29654 h 1037613"/>
                <a:gd name="connsiteX2" fmla="*/ 993535 w 1083994"/>
                <a:gd name="connsiteY2" fmla="*/ 43082 h 1037613"/>
                <a:gd name="connsiteX3" fmla="*/ 1051675 w 1083994"/>
                <a:gd name="connsiteY3" fmla="*/ 356973 h 1037613"/>
                <a:gd name="connsiteX4" fmla="*/ 1083975 w 1083994"/>
                <a:gd name="connsiteY4" fmla="*/ 602023 h 1037613"/>
                <a:gd name="connsiteX5" fmla="*/ 966613 w 1083994"/>
                <a:gd name="connsiteY5" fmla="*/ 901753 h 1037613"/>
                <a:gd name="connsiteX6" fmla="*/ 713135 w 1083994"/>
                <a:gd name="connsiteY6" fmla="*/ 1026319 h 1037613"/>
                <a:gd name="connsiteX7" fmla="*/ 318855 w 1083994"/>
                <a:gd name="connsiteY7" fmla="*/ 989106 h 1037613"/>
                <a:gd name="connsiteX8" fmla="*/ 128776 w 1083994"/>
                <a:gd name="connsiteY8" fmla="*/ 649273 h 1037613"/>
                <a:gd name="connsiteX9" fmla="*/ 0 w 1083994"/>
                <a:gd name="connsiteY9" fmla="*/ 49738 h 1037613"/>
                <a:gd name="connsiteX10" fmla="*/ 620956 w 1083994"/>
                <a:gd name="connsiteY10" fmla="*/ 642355 h 1037613"/>
                <a:gd name="connsiteX11" fmla="*/ 886064 w 1083994"/>
                <a:gd name="connsiteY11" fmla="*/ 1039 h 103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3">
                  <a:moveTo>
                    <a:pt x="886520" y="0"/>
                  </a:moveTo>
                  <a:lnTo>
                    <a:pt x="990233" y="29654"/>
                  </a:lnTo>
                  <a:lnTo>
                    <a:pt x="993535" y="43082"/>
                  </a:lnTo>
                  <a:cubicBezTo>
                    <a:pt x="1016489" y="140998"/>
                    <a:pt x="1041157" y="264776"/>
                    <a:pt x="1051675" y="356973"/>
                  </a:cubicBezTo>
                  <a:lnTo>
                    <a:pt x="1083975" y="602023"/>
                  </a:lnTo>
                  <a:cubicBezTo>
                    <a:pt x="1084789" y="765231"/>
                    <a:pt x="1059669" y="806637"/>
                    <a:pt x="966613" y="901753"/>
                  </a:cubicBezTo>
                  <a:cubicBezTo>
                    <a:pt x="910153" y="966250"/>
                    <a:pt x="821095" y="1011760"/>
                    <a:pt x="713135" y="1026319"/>
                  </a:cubicBezTo>
                  <a:cubicBezTo>
                    <a:pt x="605175" y="1040878"/>
                    <a:pt x="416248" y="1051946"/>
                    <a:pt x="318855" y="989106"/>
                  </a:cubicBezTo>
                  <a:cubicBezTo>
                    <a:pt x="221462" y="926265"/>
                    <a:pt x="147001" y="727446"/>
                    <a:pt x="128776" y="649273"/>
                  </a:cubicBezTo>
                  <a:cubicBezTo>
                    <a:pt x="93895" y="519198"/>
                    <a:pt x="28063" y="235695"/>
                    <a:pt x="0" y="49738"/>
                  </a:cubicBezTo>
                  <a:cubicBezTo>
                    <a:pt x="152500" y="20987"/>
                    <a:pt x="429040" y="429202"/>
                    <a:pt x="620956" y="642355"/>
                  </a:cubicBezTo>
                  <a:cubicBezTo>
                    <a:pt x="695371" y="468649"/>
                    <a:pt x="814439" y="166732"/>
                    <a:pt x="886064" y="103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5089FB1-F28D-0DD0-436F-D094F3C82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42612" flipH="1" flipV="1">
              <a:off x="10264609" y="74723"/>
              <a:ext cx="1083994" cy="1037611"/>
            </a:xfrm>
            <a:custGeom>
              <a:avLst/>
              <a:gdLst>
                <a:gd name="connsiteX0" fmla="*/ 886519 w 1083994"/>
                <a:gd name="connsiteY0" fmla="*/ 0 h 1037611"/>
                <a:gd name="connsiteX1" fmla="*/ 990233 w 1083994"/>
                <a:gd name="connsiteY1" fmla="*/ 29654 h 1037611"/>
                <a:gd name="connsiteX2" fmla="*/ 993535 w 1083994"/>
                <a:gd name="connsiteY2" fmla="*/ 43080 h 1037611"/>
                <a:gd name="connsiteX3" fmla="*/ 1051675 w 1083994"/>
                <a:gd name="connsiteY3" fmla="*/ 356971 h 1037611"/>
                <a:gd name="connsiteX4" fmla="*/ 1083975 w 1083994"/>
                <a:gd name="connsiteY4" fmla="*/ 602021 h 1037611"/>
                <a:gd name="connsiteX5" fmla="*/ 966613 w 1083994"/>
                <a:gd name="connsiteY5" fmla="*/ 901751 h 1037611"/>
                <a:gd name="connsiteX6" fmla="*/ 713135 w 1083994"/>
                <a:gd name="connsiteY6" fmla="*/ 1026317 h 1037611"/>
                <a:gd name="connsiteX7" fmla="*/ 318855 w 1083994"/>
                <a:gd name="connsiteY7" fmla="*/ 989104 h 1037611"/>
                <a:gd name="connsiteX8" fmla="*/ 128776 w 1083994"/>
                <a:gd name="connsiteY8" fmla="*/ 649271 h 1037611"/>
                <a:gd name="connsiteX9" fmla="*/ 0 w 1083994"/>
                <a:gd name="connsiteY9" fmla="*/ 49736 h 1037611"/>
                <a:gd name="connsiteX10" fmla="*/ 620956 w 1083994"/>
                <a:gd name="connsiteY10" fmla="*/ 642353 h 1037611"/>
                <a:gd name="connsiteX11" fmla="*/ 886064 w 1083994"/>
                <a:gd name="connsiteY11" fmla="*/ 1037 h 10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3994" h="1037611">
                  <a:moveTo>
                    <a:pt x="886519" y="0"/>
                  </a:moveTo>
                  <a:lnTo>
                    <a:pt x="990233" y="29654"/>
                  </a:lnTo>
                  <a:lnTo>
                    <a:pt x="993535" y="43080"/>
                  </a:lnTo>
                  <a:cubicBezTo>
                    <a:pt x="1016489" y="140996"/>
                    <a:pt x="1041157" y="264774"/>
                    <a:pt x="1051675" y="356971"/>
                  </a:cubicBezTo>
                  <a:lnTo>
                    <a:pt x="1083975" y="602021"/>
                  </a:lnTo>
                  <a:cubicBezTo>
                    <a:pt x="1084789" y="765229"/>
                    <a:pt x="1059669" y="806635"/>
                    <a:pt x="966613" y="901751"/>
                  </a:cubicBezTo>
                  <a:cubicBezTo>
                    <a:pt x="910153" y="966248"/>
                    <a:pt x="821095" y="1011758"/>
                    <a:pt x="713135" y="1026317"/>
                  </a:cubicBezTo>
                  <a:cubicBezTo>
                    <a:pt x="605175" y="1040876"/>
                    <a:pt x="416248" y="1051944"/>
                    <a:pt x="318855" y="989104"/>
                  </a:cubicBezTo>
                  <a:cubicBezTo>
                    <a:pt x="221462" y="926263"/>
                    <a:pt x="147001" y="727444"/>
                    <a:pt x="128776" y="649271"/>
                  </a:cubicBezTo>
                  <a:cubicBezTo>
                    <a:pt x="93895" y="519196"/>
                    <a:pt x="28063" y="235693"/>
                    <a:pt x="0" y="49736"/>
                  </a:cubicBezTo>
                  <a:cubicBezTo>
                    <a:pt x="152500" y="20985"/>
                    <a:pt x="429040" y="429200"/>
                    <a:pt x="620956" y="642353"/>
                  </a:cubicBezTo>
                  <a:cubicBezTo>
                    <a:pt x="695371" y="468647"/>
                    <a:pt x="814439" y="166730"/>
                    <a:pt x="886064" y="103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4572000" y="2596243"/>
            <a:ext cx="3714750" cy="3573493"/>
          </a:xfrm>
        </p:spPr>
        <p:txBody>
          <a:bodyPr>
            <a:normAutofit/>
          </a:bodyPr>
          <a:lstStyle/>
          <a:p>
            <a:r>
              <a:rPr lang="es-ES" sz="1400" dirty="0"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SmartCity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vs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Innovation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City</a:t>
            </a: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Smartcity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vs Cities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of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the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Future</a:t>
            </a: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Smartcity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vs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Intelligent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City</a:t>
            </a: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Smartcity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vs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informational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 City</a:t>
            </a: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SmartCities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vs Cities 2.0</a:t>
            </a: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Social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Innovation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in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the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City</a:t>
            </a: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ICTS in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providing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Services</a:t>
            </a:r>
            <a:endParaRPr lang="es-ES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A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source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for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s-ES" sz="1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funding</a:t>
            </a:r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?.</a:t>
            </a:r>
          </a:p>
          <a:p>
            <a:r>
              <a:rPr lang="es-E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…</a:t>
            </a:r>
          </a:p>
          <a:p>
            <a:endParaRPr lang="es-ES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4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8.jpeg" descr="T:\_PROYECTOS\BEI\EIBURS\2013_ASCIMER\01_WP1\Smart City Concept\Gráficos\3b_Other definitions-03.jpg">
            <a:extLst>
              <a:ext uri="{FF2B5EF4-FFF2-40B4-BE49-F238E27FC236}">
                <a16:creationId xmlns:a16="http://schemas.microsoft.com/office/drawing/2014/main" id="{4B5E0B07-1A53-E2E8-CE9E-489D866E0F5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 l="-18584" r="-18584"/>
          <a:stretch>
            <a:fillRect/>
          </a:stretch>
        </p:blipFill>
        <p:spPr>
          <a:xfrm>
            <a:off x="850384" y="1339850"/>
            <a:ext cx="7443232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34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3C2A22"/>
      </a:dk2>
      <a:lt2>
        <a:srgbClr val="E5E2E8"/>
      </a:lt2>
      <a:accent1>
        <a:srgbClr val="86AB5D"/>
      </a:accent1>
      <a:accent2>
        <a:srgbClr val="A0A647"/>
      </a:accent2>
      <a:accent3>
        <a:srgbClr val="C79A49"/>
      </a:accent3>
      <a:accent4>
        <a:srgbClr val="DB7A5E"/>
      </a:accent4>
      <a:accent5>
        <a:srgbClr val="E17B8F"/>
      </a:accent5>
      <a:accent6>
        <a:srgbClr val="DB5EAA"/>
      </a:accent6>
      <a:hlink>
        <a:srgbClr val="8A69AE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4.xml><?xml version="1.0" encoding="utf-8"?>
<a:theme xmlns:a="http://schemas.openxmlformats.org/drawingml/2006/main" name="1_Tema de Office">
  <a:themeElements>
    <a:clrScheme name="Custom 128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31B0C1"/>
      </a:accent1>
      <a:accent2>
        <a:srgbClr val="CB488B"/>
      </a:accent2>
      <a:accent3>
        <a:srgbClr val="BC9230"/>
      </a:accent3>
      <a:accent4>
        <a:srgbClr val="126974"/>
      </a:accent4>
      <a:accent5>
        <a:srgbClr val="C13131"/>
      </a:accent5>
      <a:accent6>
        <a:srgbClr val="8E8016"/>
      </a:accent6>
      <a:hlink>
        <a:srgbClr val="31B0C1"/>
      </a:hlink>
      <a:folHlink>
        <a:srgbClr val="31B0C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740542_TF89652269" id="{1C1FDF7A-F2AF-48F0-A59F-0CDF8FCC111D}" vid="{88589074-DFE4-4299-8509-C0E64D332427}"/>
    </a:ext>
  </a:extLst>
</a:theme>
</file>

<file path=ppt/theme/theme5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3400</TotalTime>
  <Words>1720</Words>
  <Application>Microsoft Office PowerPoint</Application>
  <PresentationFormat>Presentación en pantalla (4:3)</PresentationFormat>
  <Paragraphs>231</Paragraphs>
  <Slides>73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73</vt:i4>
      </vt:variant>
    </vt:vector>
  </HeadingPairs>
  <TitlesOfParts>
    <vt:vector size="89" baseType="lpstr">
      <vt:lpstr>Arial</vt:lpstr>
      <vt:lpstr>Calibri</vt:lpstr>
      <vt:lpstr>Calibri Light</vt:lpstr>
      <vt:lpstr>Century Gothic</vt:lpstr>
      <vt:lpstr>Corbel</vt:lpstr>
      <vt:lpstr>Gill Sans MT</vt:lpstr>
      <vt:lpstr>Roboto</vt:lpstr>
      <vt:lpstr>Segoe UI Semibold</vt:lpstr>
      <vt:lpstr>Times New Roman</vt:lpstr>
      <vt:lpstr>Wingdings</vt:lpstr>
      <vt:lpstr>Wingdings 2</vt:lpstr>
      <vt:lpstr>Tema de Office</vt:lpstr>
      <vt:lpstr>Diseño personalizado</vt:lpstr>
      <vt:lpstr>DividendVTI</vt:lpstr>
      <vt:lpstr>1_Tema de Office</vt:lpstr>
      <vt:lpstr>1_Diseño personalizado</vt:lpstr>
      <vt:lpstr>Presentación de PowerPoint</vt:lpstr>
      <vt:lpstr>Inteligencia Territorial en la era de la IA</vt:lpstr>
      <vt:lpstr>Presentación de PowerPoint</vt:lpstr>
      <vt:lpstr> Las ciudades inteligentes en la Agenda Urbana</vt:lpstr>
      <vt:lpstr>Presentación de PowerPoint</vt:lpstr>
      <vt:lpstr>  Retos urbanos en las Ciudades Inteligentes</vt:lpstr>
      <vt:lpstr>Presentación de PowerPoint</vt:lpstr>
      <vt:lpstr> What it is a Smart city?</vt:lpstr>
      <vt:lpstr>Presentación de PowerPoint</vt:lpstr>
      <vt:lpstr> Para la UE</vt:lpstr>
      <vt:lpstr>Presentación de PowerPoint</vt:lpstr>
      <vt:lpstr> Scales Mattters :  From City Level to Countryside and the other way around </vt:lpstr>
      <vt:lpstr> Macro Spatial Scale</vt:lpstr>
      <vt:lpstr>Micro spatial approach</vt:lpstr>
      <vt:lpstr> La iniciativa Urbana de la Unión Europea:  Intelligent Cities Challenge</vt:lpstr>
      <vt:lpstr> Supercities another debate…</vt:lpstr>
      <vt:lpstr> Towards a definition </vt:lpstr>
      <vt:lpstr>Cordis (RE) </vt:lpstr>
      <vt:lpstr>  Pacto Verde Europeo: La sostenibilidad necesita de la circularidad y la gestión eficiente de los recursos</vt:lpstr>
      <vt:lpstr>Presentación de PowerPoint</vt:lpstr>
      <vt:lpstr>Social cohesion and land planning</vt:lpstr>
      <vt:lpstr> No hay soluciones standarizadas: necesidad de implementar buenas prácticas</vt:lpstr>
      <vt:lpstr>Régimen Jurídico de la Domótica</vt:lpstr>
      <vt:lpstr>  Normas AENOR </vt:lpstr>
      <vt:lpstr> Las ciudades inteligentes en España</vt:lpstr>
      <vt:lpstr> Plan nacional de ciudades inteligentes (2015)</vt:lpstr>
      <vt:lpstr> Plan nacional de territorios inteligentes  ( 2017)</vt:lpstr>
      <vt:lpstr>Reformas normativas  (Telecomunicaciones)  como corner-stone</vt:lpstr>
      <vt:lpstr> E-government como pieza clave en las ciudades inteligentes</vt:lpstr>
      <vt:lpstr>RETOS</vt:lpstr>
      <vt:lpstr>Presentación de PowerPoint</vt:lpstr>
      <vt:lpstr>Presentación de PowerPoint</vt:lpstr>
      <vt:lpstr> El lugar como espacio integrador y proyector de las políticas públicas saludables</vt:lpstr>
      <vt:lpstr> Necesidad de un cambio cultural hacia la digitalización y las smartcities</vt:lpstr>
      <vt:lpstr>Human Centered Smart - City</vt:lpstr>
      <vt:lpstr> Circular Cities</vt:lpstr>
      <vt:lpstr>Ciudades en red y redes de ciudades</vt:lpstr>
      <vt:lpstr>Presentación de PowerPoint</vt:lpstr>
      <vt:lpstr> atención desde la normativa local a las smarticities</vt:lpstr>
      <vt:lpstr>Presentación de PowerPoint</vt:lpstr>
      <vt:lpstr> ¿Cómo de inteligente debe ser una ciudad?</vt:lpstr>
      <vt:lpstr>Presentación de PowerPoint</vt:lpstr>
      <vt:lpstr>Presentación de PowerPoint</vt:lpstr>
      <vt:lpstr>Presentación de PowerPoint</vt:lpstr>
      <vt:lpstr>  El  Contexto: </vt:lpstr>
      <vt:lpstr>Andalucía  Smart- Agenda Digital </vt:lpstr>
      <vt:lpstr>Presentación de PowerPoint</vt:lpstr>
      <vt:lpstr>ONU-Habitat, define una política urbana como un conjunto de decisiones coherentes, derivadas de un proceso deliberativo de coordinación y que aglutina a varios actores hacia una visión y objetivos comunes, que ha de promover un desarrollo urbano a largo plazo, más transformador, inclusive y resiliente. </vt:lpstr>
      <vt:lpstr>La Elaboración :</vt:lpstr>
      <vt:lpstr>AUA</vt:lpstr>
      <vt:lpstr>Objetivos :</vt:lpstr>
      <vt:lpstr>Modelo de desarrollo urbano sostenible e integrado </vt:lpstr>
      <vt:lpstr>Razones para la elaboración </vt:lpstr>
      <vt:lpstr> Marco estratégico </vt:lpstr>
      <vt:lpstr>Marco Regulatorio: nuevos retos</vt:lpstr>
      <vt:lpstr>Retos </vt:lpstr>
      <vt:lpstr>Presentación de PowerPoint</vt:lpstr>
      <vt:lpstr>Elementos que configuran la Agenda Urbana  Andaluza como estrategia de desarrollo</vt:lpstr>
      <vt:lpstr> ELEMENTOS DEL SISTEMA URBANO DE REFERENCIA  DE LA AGENDA URBANA DE ANDALUCÍA</vt:lpstr>
      <vt:lpstr>Presentación de PowerPoint</vt:lpstr>
      <vt:lpstr>Dimensión territorial </vt:lpstr>
      <vt:lpstr>Presentación de PowerPoint</vt:lpstr>
      <vt:lpstr>DIMENSION ECONÓMICA</vt:lpstr>
      <vt:lpstr>MARCO REGULATORIO: PLANES VIGENTES</vt:lpstr>
      <vt:lpstr>Presentación de PowerPoint</vt:lpstr>
      <vt:lpstr>DIMENSION SOCIAL DE LA AGENDA URBANA ANDALUZA</vt:lpstr>
      <vt:lpstr>RETOS </vt:lpstr>
      <vt:lpstr>Presentación de PowerPoint</vt:lpstr>
      <vt:lpstr>DIMENSION AMBIENTAL  DE LA AGENDA URBANA ANDALUZA</vt:lpstr>
      <vt:lpstr>Presentación de PowerPoint</vt:lpstr>
      <vt:lpstr>DIMENSION :  GOBERNANZA</vt:lpstr>
      <vt:lpstr>Presentación de PowerPoint</vt:lpstr>
      <vt:lpstr>TABLAS DESAGREGADAS POR RETOS EN CADA DIMENSIÓN CON PROPUESTAS ESTRATEGICAS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Itxaro Latasa</dc:creator>
  <cp:lastModifiedBy>Hadi gj</cp:lastModifiedBy>
  <cp:revision>88</cp:revision>
  <dcterms:created xsi:type="dcterms:W3CDTF">2023-10-04T15:40:38Z</dcterms:created>
  <dcterms:modified xsi:type="dcterms:W3CDTF">2023-10-24T22:46:10Z</dcterms:modified>
</cp:coreProperties>
</file>