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5" r:id="rId2"/>
  </p:sldMasterIdLst>
  <p:sldIdLst>
    <p:sldId id="259" r:id="rId3"/>
    <p:sldId id="260" r:id="rId4"/>
    <p:sldId id="261" r:id="rId5"/>
    <p:sldId id="8142" r:id="rId6"/>
    <p:sldId id="8145" r:id="rId7"/>
    <p:sldId id="8146" r:id="rId8"/>
    <p:sldId id="8147" r:id="rId9"/>
    <p:sldId id="8148" r:id="rId10"/>
    <p:sldId id="8143" r:id="rId11"/>
    <p:sldId id="8149" r:id="rId12"/>
    <p:sldId id="8150" r:id="rId13"/>
    <p:sldId id="8151" r:id="rId14"/>
    <p:sldId id="8152" r:id="rId15"/>
    <p:sldId id="8144" r:id="rId16"/>
    <p:sldId id="262" r:id="rId17"/>
    <p:sldId id="8153" r:id="rId18"/>
    <p:sldId id="8154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3399B-6098-4C8E-8885-DF2CD068D263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5E666FA-9D89-4400-9952-8358EB6D91F3}">
      <dgm:prSet/>
      <dgm:spPr/>
      <dgm:t>
        <a:bodyPr/>
        <a:lstStyle/>
        <a:p>
          <a:r>
            <a:rPr lang="es-ES" b="0" i="0" baseline="0" dirty="0"/>
            <a:t>“C1: Las áreas metropolitanas y la Agenda Urbana: Nueva ciudad verde y nuevo urbanismo; teletrabajo, </a:t>
          </a:r>
          <a:r>
            <a:rPr lang="es-ES" b="0" i="0" baseline="0" dirty="0" err="1"/>
            <a:t>tele-comercio</a:t>
          </a:r>
          <a:r>
            <a:rPr lang="es-ES" b="0" i="0" baseline="0" dirty="0"/>
            <a:t>, </a:t>
          </a:r>
          <a:r>
            <a:rPr lang="es-ES" b="0" i="0" baseline="0" dirty="0" err="1"/>
            <a:t>tele-ocio</a:t>
          </a:r>
          <a:r>
            <a:rPr lang="es-ES" b="0" i="0" baseline="0" dirty="0"/>
            <a:t> y su efecto sobre la ciudad. </a:t>
          </a:r>
          <a:endParaRPr lang="en-US" dirty="0"/>
        </a:p>
      </dgm:t>
    </dgm:pt>
    <dgm:pt modelId="{8D330235-66FD-4F19-845F-8BB98E195F94}" type="parTrans" cxnId="{80C84154-16CE-4407-96B7-4B4E190BABCC}">
      <dgm:prSet/>
      <dgm:spPr/>
      <dgm:t>
        <a:bodyPr/>
        <a:lstStyle/>
        <a:p>
          <a:endParaRPr lang="en-US"/>
        </a:p>
      </dgm:t>
    </dgm:pt>
    <dgm:pt modelId="{6D8D71FF-E9E5-4D28-96CE-B156874967EF}" type="sibTrans" cxnId="{80C84154-16CE-4407-96B7-4B4E190BABCC}">
      <dgm:prSet/>
      <dgm:spPr/>
      <dgm:t>
        <a:bodyPr/>
        <a:lstStyle/>
        <a:p>
          <a:endParaRPr lang="en-US"/>
        </a:p>
      </dgm:t>
    </dgm:pt>
    <dgm:pt modelId="{736C4130-462B-4C78-935C-58F65E5AF446}">
      <dgm:prSet/>
      <dgm:spPr/>
      <dgm:t>
        <a:bodyPr/>
        <a:lstStyle/>
        <a:p>
          <a:r>
            <a:rPr lang="es-ES" b="0" i="0" baseline="0" dirty="0"/>
            <a:t>C2: Movilidad urbana e interurbana sostenible, repercusiones sobre el nuevo urbanismo. </a:t>
          </a:r>
          <a:endParaRPr lang="en-US" dirty="0"/>
        </a:p>
      </dgm:t>
    </dgm:pt>
    <dgm:pt modelId="{8E03BC0C-641D-4FF6-8287-D64948C5F789}" type="parTrans" cxnId="{87AED95B-459D-4E99-82FC-DC9ECF4A8162}">
      <dgm:prSet/>
      <dgm:spPr/>
      <dgm:t>
        <a:bodyPr/>
        <a:lstStyle/>
        <a:p>
          <a:endParaRPr lang="en-US"/>
        </a:p>
      </dgm:t>
    </dgm:pt>
    <dgm:pt modelId="{CDE059CD-7933-4E71-84B3-02A1CABE8EFB}" type="sibTrans" cxnId="{87AED95B-459D-4E99-82FC-DC9ECF4A8162}">
      <dgm:prSet/>
      <dgm:spPr/>
      <dgm:t>
        <a:bodyPr/>
        <a:lstStyle/>
        <a:p>
          <a:endParaRPr lang="en-US"/>
        </a:p>
      </dgm:t>
    </dgm:pt>
    <dgm:pt modelId="{A8D3DC52-9875-42B6-8409-D9AE3348FD07}">
      <dgm:prSet/>
      <dgm:spPr/>
      <dgm:t>
        <a:bodyPr/>
        <a:lstStyle/>
        <a:p>
          <a:r>
            <a:rPr lang="es-ES" b="0" i="0" baseline="0" dirty="0"/>
            <a:t>C3: Economía circular, ciudades y territorios inteligentes. Las TIC al servicio de las ciudades, los territorios y los ciudadanos”. </a:t>
          </a:r>
          <a:endParaRPr lang="en-US" dirty="0"/>
        </a:p>
      </dgm:t>
    </dgm:pt>
    <dgm:pt modelId="{B2BD03BB-B1B8-471C-95AB-315E9C57F8E9}" type="parTrans" cxnId="{6FD97DC8-80AB-43A9-AE0E-159E5F98C568}">
      <dgm:prSet/>
      <dgm:spPr/>
      <dgm:t>
        <a:bodyPr/>
        <a:lstStyle/>
        <a:p>
          <a:endParaRPr lang="en-US"/>
        </a:p>
      </dgm:t>
    </dgm:pt>
    <dgm:pt modelId="{9CFD0E5A-6FBA-4B12-850B-33C8C2352CFD}" type="sibTrans" cxnId="{6FD97DC8-80AB-43A9-AE0E-159E5F98C568}">
      <dgm:prSet/>
      <dgm:spPr/>
      <dgm:t>
        <a:bodyPr/>
        <a:lstStyle/>
        <a:p>
          <a:endParaRPr lang="en-US"/>
        </a:p>
      </dgm:t>
    </dgm:pt>
    <dgm:pt modelId="{3096F4C6-53E3-4849-BAEF-3EF242E77A14}" type="pres">
      <dgm:prSet presAssocID="{9043399B-6098-4C8E-8885-DF2CD068D263}" presName="outerComposite" presStyleCnt="0">
        <dgm:presLayoutVars>
          <dgm:chMax val="5"/>
          <dgm:dir/>
          <dgm:resizeHandles val="exact"/>
        </dgm:presLayoutVars>
      </dgm:prSet>
      <dgm:spPr/>
    </dgm:pt>
    <dgm:pt modelId="{B721D9ED-751D-49FB-9DE1-DAA2B44547EF}" type="pres">
      <dgm:prSet presAssocID="{9043399B-6098-4C8E-8885-DF2CD068D263}" presName="dummyMaxCanvas" presStyleCnt="0">
        <dgm:presLayoutVars/>
      </dgm:prSet>
      <dgm:spPr/>
    </dgm:pt>
    <dgm:pt modelId="{6618EA72-CF40-4C9F-BC22-D54026551F55}" type="pres">
      <dgm:prSet presAssocID="{9043399B-6098-4C8E-8885-DF2CD068D263}" presName="ThreeNodes_1" presStyleLbl="node1" presStyleIdx="0" presStyleCnt="3">
        <dgm:presLayoutVars>
          <dgm:bulletEnabled val="1"/>
        </dgm:presLayoutVars>
      </dgm:prSet>
      <dgm:spPr/>
    </dgm:pt>
    <dgm:pt modelId="{A1E41840-E232-4164-815F-7BFA9C201C70}" type="pres">
      <dgm:prSet presAssocID="{9043399B-6098-4C8E-8885-DF2CD068D263}" presName="ThreeNodes_2" presStyleLbl="node1" presStyleIdx="1" presStyleCnt="3">
        <dgm:presLayoutVars>
          <dgm:bulletEnabled val="1"/>
        </dgm:presLayoutVars>
      </dgm:prSet>
      <dgm:spPr/>
    </dgm:pt>
    <dgm:pt modelId="{164F72B9-66B8-47BC-AB9E-7E324CA7DE1D}" type="pres">
      <dgm:prSet presAssocID="{9043399B-6098-4C8E-8885-DF2CD068D263}" presName="ThreeNodes_3" presStyleLbl="node1" presStyleIdx="2" presStyleCnt="3">
        <dgm:presLayoutVars>
          <dgm:bulletEnabled val="1"/>
        </dgm:presLayoutVars>
      </dgm:prSet>
      <dgm:spPr/>
    </dgm:pt>
    <dgm:pt modelId="{790F4340-5527-4039-8A31-F4E8C08419FF}" type="pres">
      <dgm:prSet presAssocID="{9043399B-6098-4C8E-8885-DF2CD068D263}" presName="ThreeConn_1-2" presStyleLbl="fgAccFollowNode1" presStyleIdx="0" presStyleCnt="2">
        <dgm:presLayoutVars>
          <dgm:bulletEnabled val="1"/>
        </dgm:presLayoutVars>
      </dgm:prSet>
      <dgm:spPr/>
    </dgm:pt>
    <dgm:pt modelId="{33869BD4-9AC7-4E75-BDF2-9F57ED4F2B47}" type="pres">
      <dgm:prSet presAssocID="{9043399B-6098-4C8E-8885-DF2CD068D263}" presName="ThreeConn_2-3" presStyleLbl="fgAccFollowNode1" presStyleIdx="1" presStyleCnt="2">
        <dgm:presLayoutVars>
          <dgm:bulletEnabled val="1"/>
        </dgm:presLayoutVars>
      </dgm:prSet>
      <dgm:spPr/>
    </dgm:pt>
    <dgm:pt modelId="{4935EFA2-9F43-40F5-8377-E9E32575F16C}" type="pres">
      <dgm:prSet presAssocID="{9043399B-6098-4C8E-8885-DF2CD068D263}" presName="ThreeNodes_1_text" presStyleLbl="node1" presStyleIdx="2" presStyleCnt="3">
        <dgm:presLayoutVars>
          <dgm:bulletEnabled val="1"/>
        </dgm:presLayoutVars>
      </dgm:prSet>
      <dgm:spPr/>
    </dgm:pt>
    <dgm:pt modelId="{53242399-DF39-409E-917F-69A9FE28AFA6}" type="pres">
      <dgm:prSet presAssocID="{9043399B-6098-4C8E-8885-DF2CD068D263}" presName="ThreeNodes_2_text" presStyleLbl="node1" presStyleIdx="2" presStyleCnt="3">
        <dgm:presLayoutVars>
          <dgm:bulletEnabled val="1"/>
        </dgm:presLayoutVars>
      </dgm:prSet>
      <dgm:spPr/>
    </dgm:pt>
    <dgm:pt modelId="{E65B7821-6F34-4694-BDB4-FD05859568BE}" type="pres">
      <dgm:prSet presAssocID="{9043399B-6098-4C8E-8885-DF2CD068D26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22DAE07-6533-4638-8988-E174DAAB3FF0}" type="presOf" srcId="{A8D3DC52-9875-42B6-8409-D9AE3348FD07}" destId="{E65B7821-6F34-4694-BDB4-FD05859568BE}" srcOrd="1" destOrd="0" presId="urn:microsoft.com/office/officeart/2005/8/layout/vProcess5"/>
    <dgm:cxn modelId="{D6683339-90F4-479B-8989-C191E15A5A88}" type="presOf" srcId="{85E666FA-9D89-4400-9952-8358EB6D91F3}" destId="{6618EA72-CF40-4C9F-BC22-D54026551F55}" srcOrd="0" destOrd="0" presId="urn:microsoft.com/office/officeart/2005/8/layout/vProcess5"/>
    <dgm:cxn modelId="{05AD003A-5242-4D69-A60B-8674F70327A8}" type="presOf" srcId="{85E666FA-9D89-4400-9952-8358EB6D91F3}" destId="{4935EFA2-9F43-40F5-8377-E9E32575F16C}" srcOrd="1" destOrd="0" presId="urn:microsoft.com/office/officeart/2005/8/layout/vProcess5"/>
    <dgm:cxn modelId="{87AED95B-459D-4E99-82FC-DC9ECF4A8162}" srcId="{9043399B-6098-4C8E-8885-DF2CD068D263}" destId="{736C4130-462B-4C78-935C-58F65E5AF446}" srcOrd="1" destOrd="0" parTransId="{8E03BC0C-641D-4FF6-8287-D64948C5F789}" sibTransId="{CDE059CD-7933-4E71-84B3-02A1CABE8EFB}"/>
    <dgm:cxn modelId="{80C84154-16CE-4407-96B7-4B4E190BABCC}" srcId="{9043399B-6098-4C8E-8885-DF2CD068D263}" destId="{85E666FA-9D89-4400-9952-8358EB6D91F3}" srcOrd="0" destOrd="0" parTransId="{8D330235-66FD-4F19-845F-8BB98E195F94}" sibTransId="{6D8D71FF-E9E5-4D28-96CE-B156874967EF}"/>
    <dgm:cxn modelId="{FF94E78A-4834-40BD-A68D-B7A442D081CE}" type="presOf" srcId="{9043399B-6098-4C8E-8885-DF2CD068D263}" destId="{3096F4C6-53E3-4849-BAEF-3EF242E77A14}" srcOrd="0" destOrd="0" presId="urn:microsoft.com/office/officeart/2005/8/layout/vProcess5"/>
    <dgm:cxn modelId="{6FD97DC8-80AB-43A9-AE0E-159E5F98C568}" srcId="{9043399B-6098-4C8E-8885-DF2CD068D263}" destId="{A8D3DC52-9875-42B6-8409-D9AE3348FD07}" srcOrd="2" destOrd="0" parTransId="{B2BD03BB-B1B8-471C-95AB-315E9C57F8E9}" sibTransId="{9CFD0E5A-6FBA-4B12-850B-33C8C2352CFD}"/>
    <dgm:cxn modelId="{7941B0D0-B169-4C4C-81C1-396D9666DA73}" type="presOf" srcId="{CDE059CD-7933-4E71-84B3-02A1CABE8EFB}" destId="{33869BD4-9AC7-4E75-BDF2-9F57ED4F2B47}" srcOrd="0" destOrd="0" presId="urn:microsoft.com/office/officeart/2005/8/layout/vProcess5"/>
    <dgm:cxn modelId="{774364DF-624F-4891-9CE4-8740BF702808}" type="presOf" srcId="{736C4130-462B-4C78-935C-58F65E5AF446}" destId="{53242399-DF39-409E-917F-69A9FE28AFA6}" srcOrd="1" destOrd="0" presId="urn:microsoft.com/office/officeart/2005/8/layout/vProcess5"/>
    <dgm:cxn modelId="{F0D048E2-9430-414B-BFBC-F516A1F432AF}" type="presOf" srcId="{A8D3DC52-9875-42B6-8409-D9AE3348FD07}" destId="{164F72B9-66B8-47BC-AB9E-7E324CA7DE1D}" srcOrd="0" destOrd="0" presId="urn:microsoft.com/office/officeart/2005/8/layout/vProcess5"/>
    <dgm:cxn modelId="{307864E9-5AA1-41A3-B08A-179E1DD08C78}" type="presOf" srcId="{736C4130-462B-4C78-935C-58F65E5AF446}" destId="{A1E41840-E232-4164-815F-7BFA9C201C70}" srcOrd="0" destOrd="0" presId="urn:microsoft.com/office/officeart/2005/8/layout/vProcess5"/>
    <dgm:cxn modelId="{2E93B5EB-CD32-4641-9397-DABCCC82709C}" type="presOf" srcId="{6D8D71FF-E9E5-4D28-96CE-B156874967EF}" destId="{790F4340-5527-4039-8A31-F4E8C08419FF}" srcOrd="0" destOrd="0" presId="urn:microsoft.com/office/officeart/2005/8/layout/vProcess5"/>
    <dgm:cxn modelId="{E6E56B7A-4F62-467F-87F6-1E597A87FFB8}" type="presParOf" srcId="{3096F4C6-53E3-4849-BAEF-3EF242E77A14}" destId="{B721D9ED-751D-49FB-9DE1-DAA2B44547EF}" srcOrd="0" destOrd="0" presId="urn:microsoft.com/office/officeart/2005/8/layout/vProcess5"/>
    <dgm:cxn modelId="{305B40A3-EB6D-4A4C-ADF2-B3F726F0F694}" type="presParOf" srcId="{3096F4C6-53E3-4849-BAEF-3EF242E77A14}" destId="{6618EA72-CF40-4C9F-BC22-D54026551F55}" srcOrd="1" destOrd="0" presId="urn:microsoft.com/office/officeart/2005/8/layout/vProcess5"/>
    <dgm:cxn modelId="{4032ADA9-CDE0-423C-9083-6DF44A73164A}" type="presParOf" srcId="{3096F4C6-53E3-4849-BAEF-3EF242E77A14}" destId="{A1E41840-E232-4164-815F-7BFA9C201C70}" srcOrd="2" destOrd="0" presId="urn:microsoft.com/office/officeart/2005/8/layout/vProcess5"/>
    <dgm:cxn modelId="{C800D9EF-61F6-4097-A395-8602988D5283}" type="presParOf" srcId="{3096F4C6-53E3-4849-BAEF-3EF242E77A14}" destId="{164F72B9-66B8-47BC-AB9E-7E324CA7DE1D}" srcOrd="3" destOrd="0" presId="urn:microsoft.com/office/officeart/2005/8/layout/vProcess5"/>
    <dgm:cxn modelId="{EBA128DE-F931-4660-8812-2C63E355A764}" type="presParOf" srcId="{3096F4C6-53E3-4849-BAEF-3EF242E77A14}" destId="{790F4340-5527-4039-8A31-F4E8C08419FF}" srcOrd="4" destOrd="0" presId="urn:microsoft.com/office/officeart/2005/8/layout/vProcess5"/>
    <dgm:cxn modelId="{B716E969-E7F6-4003-8F23-2ECA2F8B1C51}" type="presParOf" srcId="{3096F4C6-53E3-4849-BAEF-3EF242E77A14}" destId="{33869BD4-9AC7-4E75-BDF2-9F57ED4F2B47}" srcOrd="5" destOrd="0" presId="urn:microsoft.com/office/officeart/2005/8/layout/vProcess5"/>
    <dgm:cxn modelId="{8F2FD915-15D5-4E21-924A-7BE881BFA87A}" type="presParOf" srcId="{3096F4C6-53E3-4849-BAEF-3EF242E77A14}" destId="{4935EFA2-9F43-40F5-8377-E9E32575F16C}" srcOrd="6" destOrd="0" presId="urn:microsoft.com/office/officeart/2005/8/layout/vProcess5"/>
    <dgm:cxn modelId="{A6BFA471-C87A-4ADF-B84D-36938100F8A7}" type="presParOf" srcId="{3096F4C6-53E3-4849-BAEF-3EF242E77A14}" destId="{53242399-DF39-409E-917F-69A9FE28AFA6}" srcOrd="7" destOrd="0" presId="urn:microsoft.com/office/officeart/2005/8/layout/vProcess5"/>
    <dgm:cxn modelId="{BA9F13F4-946D-4FE8-82B2-792E7627BF54}" type="presParOf" srcId="{3096F4C6-53E3-4849-BAEF-3EF242E77A14}" destId="{E65B7821-6F34-4694-BDB4-FD05859568B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9ECD0B-2117-4DBC-9FA0-47A0116570A0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2B2190-C937-4B40-8A7B-89E81FB29354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Gracias a todas las contribuciones recibidas</a:t>
          </a:r>
          <a:endParaRPr lang="en-US"/>
        </a:p>
      </dgm:t>
    </dgm:pt>
    <dgm:pt modelId="{51829B62-3574-4B9E-9500-873D10D39210}" type="parTrans" cxnId="{5061C2CC-1F3F-4DFD-A4BF-A266D0B6CCEE}">
      <dgm:prSet/>
      <dgm:spPr/>
      <dgm:t>
        <a:bodyPr/>
        <a:lstStyle/>
        <a:p>
          <a:endParaRPr lang="en-US"/>
        </a:p>
      </dgm:t>
    </dgm:pt>
    <dgm:pt modelId="{F412AF40-87BD-4707-8ABB-DD7C7DD90961}" type="sibTrans" cxnId="{5061C2CC-1F3F-4DFD-A4BF-A266D0B6CCEE}">
      <dgm:prSet/>
      <dgm:spPr/>
      <dgm:t>
        <a:bodyPr/>
        <a:lstStyle/>
        <a:p>
          <a:endParaRPr lang="en-US"/>
        </a:p>
      </dgm:t>
    </dgm:pt>
    <dgm:pt modelId="{7361347E-AA08-420A-9D29-AC8A9394DF92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- Seleccionadas </a:t>
          </a:r>
          <a:r>
            <a:rPr lang="es-ES" b="1"/>
            <a:t>12 </a:t>
          </a:r>
          <a:r>
            <a:rPr lang="es-ES"/>
            <a:t>contribuciones para su publicación en inclusión en el libro de actas</a:t>
          </a:r>
          <a:endParaRPr lang="en-US"/>
        </a:p>
      </dgm:t>
    </dgm:pt>
    <dgm:pt modelId="{66B54F74-D766-4A10-8B72-AC82AC6FAAC2}" type="parTrans" cxnId="{71F066CA-FCEA-4889-AD63-7BF78D0589D7}">
      <dgm:prSet/>
      <dgm:spPr/>
      <dgm:t>
        <a:bodyPr/>
        <a:lstStyle/>
        <a:p>
          <a:endParaRPr lang="en-US"/>
        </a:p>
      </dgm:t>
    </dgm:pt>
    <dgm:pt modelId="{32A45F78-9BBF-4F73-8BD0-D7FC0A62D04A}" type="sibTrans" cxnId="{71F066CA-FCEA-4889-AD63-7BF78D0589D7}">
      <dgm:prSet/>
      <dgm:spPr/>
      <dgm:t>
        <a:bodyPr/>
        <a:lstStyle/>
        <a:p>
          <a:endParaRPr lang="en-US"/>
        </a:p>
      </dgm:t>
    </dgm:pt>
    <dgm:pt modelId="{E5F8C4E3-0216-4B29-A334-6EE78AD1A33C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-  Presentación Pública de resultados de 4 de ellas</a:t>
          </a:r>
          <a:endParaRPr lang="en-US"/>
        </a:p>
      </dgm:t>
    </dgm:pt>
    <dgm:pt modelId="{728A8922-0F45-468B-BA09-E233E96C1C3E}" type="parTrans" cxnId="{758641C8-6DB1-4052-8E15-311E2B9FACDA}">
      <dgm:prSet/>
      <dgm:spPr/>
      <dgm:t>
        <a:bodyPr/>
        <a:lstStyle/>
        <a:p>
          <a:endParaRPr lang="en-US"/>
        </a:p>
      </dgm:t>
    </dgm:pt>
    <dgm:pt modelId="{40F2609C-8C17-493A-84DC-E13CFE372E87}" type="sibTrans" cxnId="{758641C8-6DB1-4052-8E15-311E2B9FACDA}">
      <dgm:prSet/>
      <dgm:spPr/>
      <dgm:t>
        <a:bodyPr/>
        <a:lstStyle/>
        <a:p>
          <a:endParaRPr lang="en-US"/>
        </a:p>
      </dgm:t>
    </dgm:pt>
    <dgm:pt modelId="{401BACCC-8072-44A4-824D-33E0EBEFE36E}" type="pres">
      <dgm:prSet presAssocID="{799ECD0B-2117-4DBC-9FA0-47A0116570A0}" presName="root" presStyleCnt="0">
        <dgm:presLayoutVars>
          <dgm:dir/>
          <dgm:resizeHandles val="exact"/>
        </dgm:presLayoutVars>
      </dgm:prSet>
      <dgm:spPr/>
    </dgm:pt>
    <dgm:pt modelId="{E053F80D-1157-4C8F-A5E1-B364C6B4A5F3}" type="pres">
      <dgm:prSet presAssocID="{152B2190-C937-4B40-8A7B-89E81FB29354}" presName="compNode" presStyleCnt="0"/>
      <dgm:spPr/>
    </dgm:pt>
    <dgm:pt modelId="{FE1EB86C-8663-43FE-8499-968C2D8675B3}" type="pres">
      <dgm:prSet presAssocID="{152B2190-C937-4B40-8A7B-89E81FB29354}" presName="bgRect" presStyleLbl="bgShp" presStyleIdx="0" presStyleCnt="3"/>
      <dgm:spPr/>
    </dgm:pt>
    <dgm:pt modelId="{5DB56438-CDE3-474D-8148-ED3BBE03B04B}" type="pres">
      <dgm:prSet presAssocID="{152B2190-C937-4B40-8A7B-89E81FB2935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B03773AF-E446-43B5-9318-80C96C6D0AB6}" type="pres">
      <dgm:prSet presAssocID="{152B2190-C937-4B40-8A7B-89E81FB29354}" presName="spaceRect" presStyleCnt="0"/>
      <dgm:spPr/>
    </dgm:pt>
    <dgm:pt modelId="{350A42E4-F5E3-4283-AAA6-00687448B83B}" type="pres">
      <dgm:prSet presAssocID="{152B2190-C937-4B40-8A7B-89E81FB29354}" presName="parTx" presStyleLbl="revTx" presStyleIdx="0" presStyleCnt="3">
        <dgm:presLayoutVars>
          <dgm:chMax val="0"/>
          <dgm:chPref val="0"/>
        </dgm:presLayoutVars>
      </dgm:prSet>
      <dgm:spPr/>
    </dgm:pt>
    <dgm:pt modelId="{71DC5F78-ACA7-42BA-BFFE-38564895085D}" type="pres">
      <dgm:prSet presAssocID="{F412AF40-87BD-4707-8ABB-DD7C7DD90961}" presName="sibTrans" presStyleCnt="0"/>
      <dgm:spPr/>
    </dgm:pt>
    <dgm:pt modelId="{A12E0768-136E-44FC-9163-BDDE5782C6A7}" type="pres">
      <dgm:prSet presAssocID="{7361347E-AA08-420A-9D29-AC8A9394DF92}" presName="compNode" presStyleCnt="0"/>
      <dgm:spPr/>
    </dgm:pt>
    <dgm:pt modelId="{59A31531-A895-4BF0-A5DC-C1892232DF10}" type="pres">
      <dgm:prSet presAssocID="{7361347E-AA08-420A-9D29-AC8A9394DF92}" presName="bgRect" presStyleLbl="bgShp" presStyleIdx="1" presStyleCnt="3"/>
      <dgm:spPr/>
    </dgm:pt>
    <dgm:pt modelId="{098928ED-B2AD-4CC8-A13E-8351FC6D0CB3}" type="pres">
      <dgm:prSet presAssocID="{7361347E-AA08-420A-9D29-AC8A9394DF9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42C67584-73FE-4644-B178-C724F316A7ED}" type="pres">
      <dgm:prSet presAssocID="{7361347E-AA08-420A-9D29-AC8A9394DF92}" presName="spaceRect" presStyleCnt="0"/>
      <dgm:spPr/>
    </dgm:pt>
    <dgm:pt modelId="{E9C10CE2-9C8D-4E91-A176-4ECE7EBE00F9}" type="pres">
      <dgm:prSet presAssocID="{7361347E-AA08-420A-9D29-AC8A9394DF92}" presName="parTx" presStyleLbl="revTx" presStyleIdx="1" presStyleCnt="3">
        <dgm:presLayoutVars>
          <dgm:chMax val="0"/>
          <dgm:chPref val="0"/>
        </dgm:presLayoutVars>
      </dgm:prSet>
      <dgm:spPr/>
    </dgm:pt>
    <dgm:pt modelId="{F8170010-EDE7-4C82-94BD-0F381133E7A4}" type="pres">
      <dgm:prSet presAssocID="{32A45F78-9BBF-4F73-8BD0-D7FC0A62D04A}" presName="sibTrans" presStyleCnt="0"/>
      <dgm:spPr/>
    </dgm:pt>
    <dgm:pt modelId="{98ED1A4D-B922-42EC-AC41-5284C0C641B7}" type="pres">
      <dgm:prSet presAssocID="{E5F8C4E3-0216-4B29-A334-6EE78AD1A33C}" presName="compNode" presStyleCnt="0"/>
      <dgm:spPr/>
    </dgm:pt>
    <dgm:pt modelId="{53952327-4B88-48A2-AF37-A5F0E8569AF5}" type="pres">
      <dgm:prSet presAssocID="{E5F8C4E3-0216-4B29-A334-6EE78AD1A33C}" presName="bgRect" presStyleLbl="bgShp" presStyleIdx="2" presStyleCnt="3"/>
      <dgm:spPr/>
    </dgm:pt>
    <dgm:pt modelId="{AC57C914-DC9E-4334-9ACC-CCFB0A7CC3B3}" type="pres">
      <dgm:prSet presAssocID="{E5F8C4E3-0216-4B29-A334-6EE78AD1A33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3CA8B69D-8589-4520-A8B6-2C1D02A53E3B}" type="pres">
      <dgm:prSet presAssocID="{E5F8C4E3-0216-4B29-A334-6EE78AD1A33C}" presName="spaceRect" presStyleCnt="0"/>
      <dgm:spPr/>
    </dgm:pt>
    <dgm:pt modelId="{1A211784-57C1-4348-BFAA-8F9B2895819B}" type="pres">
      <dgm:prSet presAssocID="{E5F8C4E3-0216-4B29-A334-6EE78AD1A33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E1BD612-33D4-47B7-B95E-0DC55C7A0AB3}" type="presOf" srcId="{799ECD0B-2117-4DBC-9FA0-47A0116570A0}" destId="{401BACCC-8072-44A4-824D-33E0EBEFE36E}" srcOrd="0" destOrd="0" presId="urn:microsoft.com/office/officeart/2018/2/layout/IconVerticalSolidList"/>
    <dgm:cxn modelId="{8F73BE36-4528-4A4D-A658-2C2BD61A7A1F}" type="presOf" srcId="{7361347E-AA08-420A-9D29-AC8A9394DF92}" destId="{E9C10CE2-9C8D-4E91-A176-4ECE7EBE00F9}" srcOrd="0" destOrd="0" presId="urn:microsoft.com/office/officeart/2018/2/layout/IconVerticalSolidList"/>
    <dgm:cxn modelId="{FFE8A690-EFAF-489D-A58F-66C2D6687F63}" type="presOf" srcId="{152B2190-C937-4B40-8A7B-89E81FB29354}" destId="{350A42E4-F5E3-4283-AAA6-00687448B83B}" srcOrd="0" destOrd="0" presId="urn:microsoft.com/office/officeart/2018/2/layout/IconVerticalSolidList"/>
    <dgm:cxn modelId="{B5F0F7AC-CE8E-4783-886C-B82066457B30}" type="presOf" srcId="{E5F8C4E3-0216-4B29-A334-6EE78AD1A33C}" destId="{1A211784-57C1-4348-BFAA-8F9B2895819B}" srcOrd="0" destOrd="0" presId="urn:microsoft.com/office/officeart/2018/2/layout/IconVerticalSolidList"/>
    <dgm:cxn modelId="{758641C8-6DB1-4052-8E15-311E2B9FACDA}" srcId="{799ECD0B-2117-4DBC-9FA0-47A0116570A0}" destId="{E5F8C4E3-0216-4B29-A334-6EE78AD1A33C}" srcOrd="2" destOrd="0" parTransId="{728A8922-0F45-468B-BA09-E233E96C1C3E}" sibTransId="{40F2609C-8C17-493A-84DC-E13CFE372E87}"/>
    <dgm:cxn modelId="{71F066CA-FCEA-4889-AD63-7BF78D0589D7}" srcId="{799ECD0B-2117-4DBC-9FA0-47A0116570A0}" destId="{7361347E-AA08-420A-9D29-AC8A9394DF92}" srcOrd="1" destOrd="0" parTransId="{66B54F74-D766-4A10-8B72-AC82AC6FAAC2}" sibTransId="{32A45F78-9BBF-4F73-8BD0-D7FC0A62D04A}"/>
    <dgm:cxn modelId="{5061C2CC-1F3F-4DFD-A4BF-A266D0B6CCEE}" srcId="{799ECD0B-2117-4DBC-9FA0-47A0116570A0}" destId="{152B2190-C937-4B40-8A7B-89E81FB29354}" srcOrd="0" destOrd="0" parTransId="{51829B62-3574-4B9E-9500-873D10D39210}" sibTransId="{F412AF40-87BD-4707-8ABB-DD7C7DD90961}"/>
    <dgm:cxn modelId="{DCE8B874-4ACF-40C6-928B-F54C7F8B227B}" type="presParOf" srcId="{401BACCC-8072-44A4-824D-33E0EBEFE36E}" destId="{E053F80D-1157-4C8F-A5E1-B364C6B4A5F3}" srcOrd="0" destOrd="0" presId="urn:microsoft.com/office/officeart/2018/2/layout/IconVerticalSolidList"/>
    <dgm:cxn modelId="{CEE33351-5680-4E27-B75D-577940E92ED0}" type="presParOf" srcId="{E053F80D-1157-4C8F-A5E1-B364C6B4A5F3}" destId="{FE1EB86C-8663-43FE-8499-968C2D8675B3}" srcOrd="0" destOrd="0" presId="urn:microsoft.com/office/officeart/2018/2/layout/IconVerticalSolidList"/>
    <dgm:cxn modelId="{1453676C-9904-4623-93CC-0DDA22DA705D}" type="presParOf" srcId="{E053F80D-1157-4C8F-A5E1-B364C6B4A5F3}" destId="{5DB56438-CDE3-474D-8148-ED3BBE03B04B}" srcOrd="1" destOrd="0" presId="urn:microsoft.com/office/officeart/2018/2/layout/IconVerticalSolidList"/>
    <dgm:cxn modelId="{454ECF0D-B2ED-4E26-8E23-E8CCBEC12D54}" type="presParOf" srcId="{E053F80D-1157-4C8F-A5E1-B364C6B4A5F3}" destId="{B03773AF-E446-43B5-9318-80C96C6D0AB6}" srcOrd="2" destOrd="0" presId="urn:microsoft.com/office/officeart/2018/2/layout/IconVerticalSolidList"/>
    <dgm:cxn modelId="{84B29F59-F3E6-49C3-9F5A-844DFD1DDDE0}" type="presParOf" srcId="{E053F80D-1157-4C8F-A5E1-B364C6B4A5F3}" destId="{350A42E4-F5E3-4283-AAA6-00687448B83B}" srcOrd="3" destOrd="0" presId="urn:microsoft.com/office/officeart/2018/2/layout/IconVerticalSolidList"/>
    <dgm:cxn modelId="{E87D66E7-8D9B-404A-964D-C68C0341D883}" type="presParOf" srcId="{401BACCC-8072-44A4-824D-33E0EBEFE36E}" destId="{71DC5F78-ACA7-42BA-BFFE-38564895085D}" srcOrd="1" destOrd="0" presId="urn:microsoft.com/office/officeart/2018/2/layout/IconVerticalSolidList"/>
    <dgm:cxn modelId="{51F17746-522B-4148-AF3A-F42B8A9E1951}" type="presParOf" srcId="{401BACCC-8072-44A4-824D-33E0EBEFE36E}" destId="{A12E0768-136E-44FC-9163-BDDE5782C6A7}" srcOrd="2" destOrd="0" presId="urn:microsoft.com/office/officeart/2018/2/layout/IconVerticalSolidList"/>
    <dgm:cxn modelId="{EFA71143-4311-4CC9-B9A3-A82C746C9B6E}" type="presParOf" srcId="{A12E0768-136E-44FC-9163-BDDE5782C6A7}" destId="{59A31531-A895-4BF0-A5DC-C1892232DF10}" srcOrd="0" destOrd="0" presId="urn:microsoft.com/office/officeart/2018/2/layout/IconVerticalSolidList"/>
    <dgm:cxn modelId="{214C9070-3244-48E3-960D-0ADD74C89C19}" type="presParOf" srcId="{A12E0768-136E-44FC-9163-BDDE5782C6A7}" destId="{098928ED-B2AD-4CC8-A13E-8351FC6D0CB3}" srcOrd="1" destOrd="0" presId="urn:microsoft.com/office/officeart/2018/2/layout/IconVerticalSolidList"/>
    <dgm:cxn modelId="{82DBFC26-4890-43E2-AF54-9B514FF6211A}" type="presParOf" srcId="{A12E0768-136E-44FC-9163-BDDE5782C6A7}" destId="{42C67584-73FE-4644-B178-C724F316A7ED}" srcOrd="2" destOrd="0" presId="urn:microsoft.com/office/officeart/2018/2/layout/IconVerticalSolidList"/>
    <dgm:cxn modelId="{74F6D9B7-7E7B-41EC-8554-6B8A91364CD6}" type="presParOf" srcId="{A12E0768-136E-44FC-9163-BDDE5782C6A7}" destId="{E9C10CE2-9C8D-4E91-A176-4ECE7EBE00F9}" srcOrd="3" destOrd="0" presId="urn:microsoft.com/office/officeart/2018/2/layout/IconVerticalSolidList"/>
    <dgm:cxn modelId="{ACC98ADB-CF2F-459E-BDF2-2333C5E392FB}" type="presParOf" srcId="{401BACCC-8072-44A4-824D-33E0EBEFE36E}" destId="{F8170010-EDE7-4C82-94BD-0F381133E7A4}" srcOrd="3" destOrd="0" presId="urn:microsoft.com/office/officeart/2018/2/layout/IconVerticalSolidList"/>
    <dgm:cxn modelId="{F90DE078-5E44-48DC-9E10-1CC7FFE5A3FF}" type="presParOf" srcId="{401BACCC-8072-44A4-824D-33E0EBEFE36E}" destId="{98ED1A4D-B922-42EC-AC41-5284C0C641B7}" srcOrd="4" destOrd="0" presId="urn:microsoft.com/office/officeart/2018/2/layout/IconVerticalSolidList"/>
    <dgm:cxn modelId="{C9E6591A-7A21-48D8-ADB8-74BC4E5674FE}" type="presParOf" srcId="{98ED1A4D-B922-42EC-AC41-5284C0C641B7}" destId="{53952327-4B88-48A2-AF37-A5F0E8569AF5}" srcOrd="0" destOrd="0" presId="urn:microsoft.com/office/officeart/2018/2/layout/IconVerticalSolidList"/>
    <dgm:cxn modelId="{98866231-FE4A-4539-9C41-F64DD2B4A0D3}" type="presParOf" srcId="{98ED1A4D-B922-42EC-AC41-5284C0C641B7}" destId="{AC57C914-DC9E-4334-9ACC-CCFB0A7CC3B3}" srcOrd="1" destOrd="0" presId="urn:microsoft.com/office/officeart/2018/2/layout/IconVerticalSolidList"/>
    <dgm:cxn modelId="{1181FA4E-8A65-4AE8-8B8A-AA27ACBBD534}" type="presParOf" srcId="{98ED1A4D-B922-42EC-AC41-5284C0C641B7}" destId="{3CA8B69D-8589-4520-A8B6-2C1D02A53E3B}" srcOrd="2" destOrd="0" presId="urn:microsoft.com/office/officeart/2018/2/layout/IconVerticalSolidList"/>
    <dgm:cxn modelId="{F8BDD3BA-7292-4E9E-8FAE-2275645462C4}" type="presParOf" srcId="{98ED1A4D-B922-42EC-AC41-5284C0C641B7}" destId="{1A211784-57C1-4348-BFAA-8F9B289581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32792D-A41E-4AB9-A5BA-DA4FF3470EA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64AAE72-607A-450C-BCE6-BC61D5D51458}">
      <dgm:prSet/>
      <dgm:spPr/>
      <dgm:t>
        <a:bodyPr/>
        <a:lstStyle/>
        <a:p>
          <a:r>
            <a:rPr lang="en-US" b="1"/>
            <a:t>Panel</a:t>
          </a:r>
          <a:endParaRPr lang="en-US"/>
        </a:p>
      </dgm:t>
    </dgm:pt>
    <dgm:pt modelId="{3641514B-16CE-4F7E-BA4F-A2DE6B97BD6E}" type="parTrans" cxnId="{17482D58-D4C6-494C-8306-5ADBC964A36C}">
      <dgm:prSet/>
      <dgm:spPr/>
      <dgm:t>
        <a:bodyPr/>
        <a:lstStyle/>
        <a:p>
          <a:endParaRPr lang="en-US"/>
        </a:p>
      </dgm:t>
    </dgm:pt>
    <dgm:pt modelId="{EE68A3C1-796C-44CD-9BC3-1A4CF1D4CB5F}" type="sibTrans" cxnId="{17482D58-D4C6-494C-8306-5ADBC964A36C}">
      <dgm:prSet/>
      <dgm:spPr/>
      <dgm:t>
        <a:bodyPr/>
        <a:lstStyle/>
        <a:p>
          <a:endParaRPr lang="en-US"/>
        </a:p>
      </dgm:t>
    </dgm:pt>
    <dgm:pt modelId="{A189BF82-D75C-4FA8-9510-56596F73F5D8}">
      <dgm:prSet/>
      <dgm:spPr/>
      <dgm:t>
        <a:bodyPr/>
        <a:lstStyle/>
        <a:p>
          <a:r>
            <a:rPr lang="es-ES"/>
            <a:t>Inter-disciplinar</a:t>
          </a:r>
          <a:endParaRPr lang="en-US"/>
        </a:p>
      </dgm:t>
    </dgm:pt>
    <dgm:pt modelId="{B16E5D99-A825-42D5-A0C2-71F0A4FB3F99}" type="parTrans" cxnId="{933CBE2C-30CB-4539-946B-52D2D292ADDD}">
      <dgm:prSet/>
      <dgm:spPr/>
      <dgm:t>
        <a:bodyPr/>
        <a:lstStyle/>
        <a:p>
          <a:endParaRPr lang="en-US"/>
        </a:p>
      </dgm:t>
    </dgm:pt>
    <dgm:pt modelId="{50DB82B2-4AAE-4CD9-AD39-2930A3092EA7}" type="sibTrans" cxnId="{933CBE2C-30CB-4539-946B-52D2D292ADDD}">
      <dgm:prSet/>
      <dgm:spPr/>
      <dgm:t>
        <a:bodyPr/>
        <a:lstStyle/>
        <a:p>
          <a:endParaRPr lang="en-US"/>
        </a:p>
      </dgm:t>
    </dgm:pt>
    <dgm:pt modelId="{BA9A1461-E37E-4E9C-8056-010F8CBA2371}">
      <dgm:prSet/>
      <dgm:spPr/>
      <dgm:t>
        <a:bodyPr/>
        <a:lstStyle/>
        <a:p>
          <a:r>
            <a:rPr lang="es-ES"/>
            <a:t>Internacional </a:t>
          </a:r>
          <a:endParaRPr lang="en-US"/>
        </a:p>
      </dgm:t>
    </dgm:pt>
    <dgm:pt modelId="{752C9C49-E4CC-4479-81FD-F5F0E2E8A880}" type="parTrans" cxnId="{062D61AD-7ABE-407C-B1F3-930034D7D12F}">
      <dgm:prSet/>
      <dgm:spPr/>
      <dgm:t>
        <a:bodyPr/>
        <a:lstStyle/>
        <a:p>
          <a:endParaRPr lang="en-US"/>
        </a:p>
      </dgm:t>
    </dgm:pt>
    <dgm:pt modelId="{2A9D6E83-6EF9-4114-B1E3-839BBA061FD3}" type="sibTrans" cxnId="{062D61AD-7ABE-407C-B1F3-930034D7D12F}">
      <dgm:prSet/>
      <dgm:spPr/>
      <dgm:t>
        <a:bodyPr/>
        <a:lstStyle/>
        <a:p>
          <a:endParaRPr lang="en-US"/>
        </a:p>
      </dgm:t>
    </dgm:pt>
    <dgm:pt modelId="{2EE78752-506F-4297-ADBD-AA45C46D5049}">
      <dgm:prSet/>
      <dgm:spPr/>
      <dgm:t>
        <a:bodyPr/>
        <a:lstStyle/>
        <a:p>
          <a:r>
            <a:rPr lang="es-ES"/>
            <a:t>Proyección Aplicada</a:t>
          </a:r>
          <a:endParaRPr lang="en-US"/>
        </a:p>
      </dgm:t>
    </dgm:pt>
    <dgm:pt modelId="{F6D8F2F0-E1A0-4827-A7FD-18E8D5E08448}" type="parTrans" cxnId="{F9AD5580-9ED1-4D80-8148-AA2CCB219D8F}">
      <dgm:prSet/>
      <dgm:spPr/>
      <dgm:t>
        <a:bodyPr/>
        <a:lstStyle/>
        <a:p>
          <a:endParaRPr lang="en-US"/>
        </a:p>
      </dgm:t>
    </dgm:pt>
    <dgm:pt modelId="{13CEA4CC-1EF6-4725-AC2A-47BE0D7E47A9}" type="sibTrans" cxnId="{F9AD5580-9ED1-4D80-8148-AA2CCB219D8F}">
      <dgm:prSet/>
      <dgm:spPr/>
      <dgm:t>
        <a:bodyPr/>
        <a:lstStyle/>
        <a:p>
          <a:endParaRPr lang="en-US"/>
        </a:p>
      </dgm:t>
    </dgm:pt>
    <dgm:pt modelId="{5D92DE27-F761-4D5F-8AEC-434EB56F4CA3}">
      <dgm:prSet/>
      <dgm:spPr/>
      <dgm:t>
        <a:bodyPr/>
        <a:lstStyle/>
        <a:p>
          <a:r>
            <a:rPr lang="es-ES"/>
            <a:t>Visión Estratégica</a:t>
          </a:r>
          <a:endParaRPr lang="en-US"/>
        </a:p>
      </dgm:t>
    </dgm:pt>
    <dgm:pt modelId="{E5A40603-E683-44AF-85ED-A958B77219F7}" type="parTrans" cxnId="{A817AE41-1352-4C48-890F-4F3C85EA37A3}">
      <dgm:prSet/>
      <dgm:spPr/>
      <dgm:t>
        <a:bodyPr/>
        <a:lstStyle/>
        <a:p>
          <a:endParaRPr lang="en-US"/>
        </a:p>
      </dgm:t>
    </dgm:pt>
    <dgm:pt modelId="{B0DD75B9-0314-4417-8816-DE1D1F1D37A0}" type="sibTrans" cxnId="{A817AE41-1352-4C48-890F-4F3C85EA37A3}">
      <dgm:prSet/>
      <dgm:spPr/>
      <dgm:t>
        <a:bodyPr/>
        <a:lstStyle/>
        <a:p>
          <a:endParaRPr lang="en-US"/>
        </a:p>
      </dgm:t>
    </dgm:pt>
    <dgm:pt modelId="{C85FC877-8D8E-460E-A44C-2139C249155F}">
      <dgm:prSet/>
      <dgm:spPr/>
      <dgm:t>
        <a:bodyPr/>
        <a:lstStyle/>
        <a:p>
          <a:r>
            <a:rPr lang="es-ES" dirty="0"/>
            <a:t>Proyección a futuro</a:t>
          </a:r>
          <a:endParaRPr lang="en-US" dirty="0"/>
        </a:p>
      </dgm:t>
    </dgm:pt>
    <dgm:pt modelId="{3EA19ED9-EB26-4D81-8841-775A6D021561}" type="parTrans" cxnId="{BBB339E4-F25C-4959-BD28-AD973B42D346}">
      <dgm:prSet/>
      <dgm:spPr/>
      <dgm:t>
        <a:bodyPr/>
        <a:lstStyle/>
        <a:p>
          <a:endParaRPr lang="en-US"/>
        </a:p>
      </dgm:t>
    </dgm:pt>
    <dgm:pt modelId="{84D678D4-F05C-4690-AFED-C96B59BCBE27}" type="sibTrans" cxnId="{BBB339E4-F25C-4959-BD28-AD973B42D346}">
      <dgm:prSet/>
      <dgm:spPr/>
      <dgm:t>
        <a:bodyPr/>
        <a:lstStyle/>
        <a:p>
          <a:endParaRPr lang="en-US"/>
        </a:p>
      </dgm:t>
    </dgm:pt>
    <dgm:pt modelId="{4F30DB33-0646-4C30-8F61-28E93C85AF00}">
      <dgm:prSet/>
      <dgm:spPr/>
      <dgm:t>
        <a:bodyPr/>
        <a:lstStyle/>
        <a:p>
          <a:r>
            <a:rPr lang="es-ES" dirty="0"/>
            <a:t>Vulnerabilidad Socia</a:t>
          </a:r>
          <a:r>
            <a:rPr lang="en-US" dirty="0"/>
            <a:t>l </a:t>
          </a:r>
        </a:p>
      </dgm:t>
    </dgm:pt>
    <dgm:pt modelId="{3D8FC475-AC4D-41D9-A660-D68EEED48DD1}" type="parTrans" cxnId="{5E41F9FD-CB42-4D14-B195-070FE8D9B9A8}">
      <dgm:prSet/>
      <dgm:spPr/>
      <dgm:t>
        <a:bodyPr/>
        <a:lstStyle/>
        <a:p>
          <a:endParaRPr lang="en-US"/>
        </a:p>
      </dgm:t>
    </dgm:pt>
    <dgm:pt modelId="{557AC882-F575-4BD1-B62E-37B40E6B818A}" type="sibTrans" cxnId="{5E41F9FD-CB42-4D14-B195-070FE8D9B9A8}">
      <dgm:prSet/>
      <dgm:spPr/>
      <dgm:t>
        <a:bodyPr/>
        <a:lstStyle/>
        <a:p>
          <a:endParaRPr lang="en-US"/>
        </a:p>
      </dgm:t>
    </dgm:pt>
    <dgm:pt modelId="{6CB67E8A-E191-4AA4-BF4B-993734C67FF4}" type="pres">
      <dgm:prSet presAssocID="{DD32792D-A41E-4AB9-A5BA-DA4FF3470EAC}" presName="root" presStyleCnt="0">
        <dgm:presLayoutVars>
          <dgm:dir/>
          <dgm:resizeHandles val="exact"/>
        </dgm:presLayoutVars>
      </dgm:prSet>
      <dgm:spPr/>
    </dgm:pt>
    <dgm:pt modelId="{F8CB7333-575D-4457-9EB5-40186202CBA8}" type="pres">
      <dgm:prSet presAssocID="{E64AAE72-607A-450C-BCE6-BC61D5D51458}" presName="compNode" presStyleCnt="0"/>
      <dgm:spPr/>
    </dgm:pt>
    <dgm:pt modelId="{8A9B440C-8D7C-4641-96BC-B31B070AF9F8}" type="pres">
      <dgm:prSet presAssocID="{E64AAE72-607A-450C-BCE6-BC61D5D51458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uario"/>
        </a:ext>
      </dgm:extLst>
    </dgm:pt>
    <dgm:pt modelId="{875DEE0D-5AFD-4E82-8414-4625BACA380A}" type="pres">
      <dgm:prSet presAssocID="{E64AAE72-607A-450C-BCE6-BC61D5D51458}" presName="spaceRect" presStyleCnt="0"/>
      <dgm:spPr/>
    </dgm:pt>
    <dgm:pt modelId="{BFAD902A-533E-46D2-A06F-215354C886DE}" type="pres">
      <dgm:prSet presAssocID="{E64AAE72-607A-450C-BCE6-BC61D5D51458}" presName="textRect" presStyleLbl="revTx" presStyleIdx="0" presStyleCnt="7">
        <dgm:presLayoutVars>
          <dgm:chMax val="1"/>
          <dgm:chPref val="1"/>
        </dgm:presLayoutVars>
      </dgm:prSet>
      <dgm:spPr/>
    </dgm:pt>
    <dgm:pt modelId="{301D59EA-D172-4F9F-B34E-F7EFBD0B493A}" type="pres">
      <dgm:prSet presAssocID="{EE68A3C1-796C-44CD-9BC3-1A4CF1D4CB5F}" presName="sibTrans" presStyleCnt="0"/>
      <dgm:spPr/>
    </dgm:pt>
    <dgm:pt modelId="{F8E07304-D3AD-4C3A-8735-44D0A7FD9FAA}" type="pres">
      <dgm:prSet presAssocID="{A189BF82-D75C-4FA8-9510-56596F73F5D8}" presName="compNode" presStyleCnt="0"/>
      <dgm:spPr/>
    </dgm:pt>
    <dgm:pt modelId="{197D1560-3C29-4985-B330-A5E0DAF4450F}" type="pres">
      <dgm:prSet presAssocID="{A189BF82-D75C-4FA8-9510-56596F73F5D8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7A2BC676-FB52-41D4-9796-729AF97B2D7D}" type="pres">
      <dgm:prSet presAssocID="{A189BF82-D75C-4FA8-9510-56596F73F5D8}" presName="spaceRect" presStyleCnt="0"/>
      <dgm:spPr/>
    </dgm:pt>
    <dgm:pt modelId="{4926CC58-0554-42DC-A442-06FC00A5A5C7}" type="pres">
      <dgm:prSet presAssocID="{A189BF82-D75C-4FA8-9510-56596F73F5D8}" presName="textRect" presStyleLbl="revTx" presStyleIdx="1" presStyleCnt="7">
        <dgm:presLayoutVars>
          <dgm:chMax val="1"/>
          <dgm:chPref val="1"/>
        </dgm:presLayoutVars>
      </dgm:prSet>
      <dgm:spPr/>
    </dgm:pt>
    <dgm:pt modelId="{55FEBD59-7F8D-4CF0-A91C-F4368F3B1CC3}" type="pres">
      <dgm:prSet presAssocID="{50DB82B2-4AAE-4CD9-AD39-2930A3092EA7}" presName="sibTrans" presStyleCnt="0"/>
      <dgm:spPr/>
    </dgm:pt>
    <dgm:pt modelId="{829666F9-BB28-4412-AA5C-6CAAD59CF0F8}" type="pres">
      <dgm:prSet presAssocID="{BA9A1461-E37E-4E9C-8056-010F8CBA2371}" presName="compNode" presStyleCnt="0"/>
      <dgm:spPr/>
    </dgm:pt>
    <dgm:pt modelId="{0734FC4A-BA6D-4FAD-ABF1-3EA0A168137F}" type="pres">
      <dgm:prSet presAssocID="{BA9A1461-E37E-4E9C-8056-010F8CBA237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6A058B73-C1DD-49F1-8E4A-184A69CB8D95}" type="pres">
      <dgm:prSet presAssocID="{BA9A1461-E37E-4E9C-8056-010F8CBA2371}" presName="spaceRect" presStyleCnt="0"/>
      <dgm:spPr/>
    </dgm:pt>
    <dgm:pt modelId="{D0E2A71F-FA14-4DC6-BF86-13E0F6FD1243}" type="pres">
      <dgm:prSet presAssocID="{BA9A1461-E37E-4E9C-8056-010F8CBA2371}" presName="textRect" presStyleLbl="revTx" presStyleIdx="2" presStyleCnt="7">
        <dgm:presLayoutVars>
          <dgm:chMax val="1"/>
          <dgm:chPref val="1"/>
        </dgm:presLayoutVars>
      </dgm:prSet>
      <dgm:spPr/>
    </dgm:pt>
    <dgm:pt modelId="{667A64EF-20F6-4E6C-A379-537E4EB4325C}" type="pres">
      <dgm:prSet presAssocID="{2A9D6E83-6EF9-4114-B1E3-839BBA061FD3}" presName="sibTrans" presStyleCnt="0"/>
      <dgm:spPr/>
    </dgm:pt>
    <dgm:pt modelId="{43209048-E57C-471A-86FD-4660EE8A0296}" type="pres">
      <dgm:prSet presAssocID="{2EE78752-506F-4297-ADBD-AA45C46D5049}" presName="compNode" presStyleCnt="0"/>
      <dgm:spPr/>
    </dgm:pt>
    <dgm:pt modelId="{5D6922CD-95B8-44CA-9DCE-BA46578C1AAB}" type="pres">
      <dgm:prSet presAssocID="{2EE78752-506F-4297-ADBD-AA45C46D5049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CD743640-43F3-4E9D-8394-9F0F3BDE9B2C}" type="pres">
      <dgm:prSet presAssocID="{2EE78752-506F-4297-ADBD-AA45C46D5049}" presName="spaceRect" presStyleCnt="0"/>
      <dgm:spPr/>
    </dgm:pt>
    <dgm:pt modelId="{AE46AD7D-1DE5-4063-A7C4-3B0FF9A1DDF7}" type="pres">
      <dgm:prSet presAssocID="{2EE78752-506F-4297-ADBD-AA45C46D5049}" presName="textRect" presStyleLbl="revTx" presStyleIdx="3" presStyleCnt="7">
        <dgm:presLayoutVars>
          <dgm:chMax val="1"/>
          <dgm:chPref val="1"/>
        </dgm:presLayoutVars>
      </dgm:prSet>
      <dgm:spPr/>
    </dgm:pt>
    <dgm:pt modelId="{E56DB2BB-6B79-41B6-8A40-2A6CAD597516}" type="pres">
      <dgm:prSet presAssocID="{13CEA4CC-1EF6-4725-AC2A-47BE0D7E47A9}" presName="sibTrans" presStyleCnt="0"/>
      <dgm:spPr/>
    </dgm:pt>
    <dgm:pt modelId="{3EF48B9D-54A9-45CF-A233-8312197A28BD}" type="pres">
      <dgm:prSet presAssocID="{5D92DE27-F761-4D5F-8AEC-434EB56F4CA3}" presName="compNode" presStyleCnt="0"/>
      <dgm:spPr/>
    </dgm:pt>
    <dgm:pt modelId="{175D8BA3-F9AD-4751-96ED-139928BB3177}" type="pres">
      <dgm:prSet presAssocID="{5D92DE27-F761-4D5F-8AEC-434EB56F4CA3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jo"/>
        </a:ext>
      </dgm:extLst>
    </dgm:pt>
    <dgm:pt modelId="{CECDCCBE-4DC7-4E53-90FC-56226773FC39}" type="pres">
      <dgm:prSet presAssocID="{5D92DE27-F761-4D5F-8AEC-434EB56F4CA3}" presName="spaceRect" presStyleCnt="0"/>
      <dgm:spPr/>
    </dgm:pt>
    <dgm:pt modelId="{A1F9003A-4F1D-4DB6-8916-8FD5C141AEB8}" type="pres">
      <dgm:prSet presAssocID="{5D92DE27-F761-4D5F-8AEC-434EB56F4CA3}" presName="textRect" presStyleLbl="revTx" presStyleIdx="4" presStyleCnt="7">
        <dgm:presLayoutVars>
          <dgm:chMax val="1"/>
          <dgm:chPref val="1"/>
        </dgm:presLayoutVars>
      </dgm:prSet>
      <dgm:spPr/>
    </dgm:pt>
    <dgm:pt modelId="{D05F58AE-1E88-49AA-9D22-6656EF695A91}" type="pres">
      <dgm:prSet presAssocID="{B0DD75B9-0314-4417-8816-DE1D1F1D37A0}" presName="sibTrans" presStyleCnt="0"/>
      <dgm:spPr/>
    </dgm:pt>
    <dgm:pt modelId="{10EB94EC-9C2B-4DD8-A666-767436374CFD}" type="pres">
      <dgm:prSet presAssocID="{C85FC877-8D8E-460E-A44C-2139C249155F}" presName="compNode" presStyleCnt="0"/>
      <dgm:spPr/>
    </dgm:pt>
    <dgm:pt modelId="{FF47B4C8-D49D-41F0-8345-87A7DECFE8C2}" type="pres">
      <dgm:prSet presAssocID="{C85FC877-8D8E-460E-A44C-2139C249155F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005F2392-3394-4B92-9879-E5B40E2D177D}" type="pres">
      <dgm:prSet presAssocID="{C85FC877-8D8E-460E-A44C-2139C249155F}" presName="spaceRect" presStyleCnt="0"/>
      <dgm:spPr/>
    </dgm:pt>
    <dgm:pt modelId="{E6A85373-D6DA-4D1E-A059-4F7AB4AC256C}" type="pres">
      <dgm:prSet presAssocID="{C85FC877-8D8E-460E-A44C-2139C249155F}" presName="textRect" presStyleLbl="revTx" presStyleIdx="5" presStyleCnt="7">
        <dgm:presLayoutVars>
          <dgm:chMax val="1"/>
          <dgm:chPref val="1"/>
        </dgm:presLayoutVars>
      </dgm:prSet>
      <dgm:spPr/>
    </dgm:pt>
    <dgm:pt modelId="{22ACA644-433A-44FC-B560-0575D8694A4D}" type="pres">
      <dgm:prSet presAssocID="{84D678D4-F05C-4690-AFED-C96B59BCBE27}" presName="sibTrans" presStyleCnt="0"/>
      <dgm:spPr/>
    </dgm:pt>
    <dgm:pt modelId="{09AD1F39-5721-42F3-BF68-B52AEE9105A9}" type="pres">
      <dgm:prSet presAssocID="{4F30DB33-0646-4C30-8F61-28E93C85AF00}" presName="compNode" presStyleCnt="0"/>
      <dgm:spPr/>
    </dgm:pt>
    <dgm:pt modelId="{8FFE4CFF-F3B0-491E-A474-58739A8E335B}" type="pres">
      <dgm:prSet presAssocID="{4F30DB33-0646-4C30-8F61-28E93C85AF00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80DBBEDF-31AF-43B3-9E5F-47D1699AB7B9}" type="pres">
      <dgm:prSet presAssocID="{4F30DB33-0646-4C30-8F61-28E93C85AF00}" presName="spaceRect" presStyleCnt="0"/>
      <dgm:spPr/>
    </dgm:pt>
    <dgm:pt modelId="{0D81968B-77F6-4C7E-95FF-FB5A948D5310}" type="pres">
      <dgm:prSet presAssocID="{4F30DB33-0646-4C30-8F61-28E93C85AF00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BC918C0B-8F8F-47E5-A792-FA32929DAB5F}" type="presOf" srcId="{5D92DE27-F761-4D5F-8AEC-434EB56F4CA3}" destId="{A1F9003A-4F1D-4DB6-8916-8FD5C141AEB8}" srcOrd="0" destOrd="0" presId="urn:microsoft.com/office/officeart/2018/2/layout/IconLabelList"/>
    <dgm:cxn modelId="{2244F60B-3D4C-4BA7-AD72-A420D764A8EC}" type="presOf" srcId="{2EE78752-506F-4297-ADBD-AA45C46D5049}" destId="{AE46AD7D-1DE5-4063-A7C4-3B0FF9A1DDF7}" srcOrd="0" destOrd="0" presId="urn:microsoft.com/office/officeart/2018/2/layout/IconLabelList"/>
    <dgm:cxn modelId="{933CBE2C-30CB-4539-946B-52D2D292ADDD}" srcId="{DD32792D-A41E-4AB9-A5BA-DA4FF3470EAC}" destId="{A189BF82-D75C-4FA8-9510-56596F73F5D8}" srcOrd="1" destOrd="0" parTransId="{B16E5D99-A825-42D5-A0C2-71F0A4FB3F99}" sibTransId="{50DB82B2-4AAE-4CD9-AD39-2930A3092EA7}"/>
    <dgm:cxn modelId="{2F045F61-D400-406C-AF57-951DEC3A774E}" type="presOf" srcId="{C85FC877-8D8E-460E-A44C-2139C249155F}" destId="{E6A85373-D6DA-4D1E-A059-4F7AB4AC256C}" srcOrd="0" destOrd="0" presId="urn:microsoft.com/office/officeart/2018/2/layout/IconLabelList"/>
    <dgm:cxn modelId="{A817AE41-1352-4C48-890F-4F3C85EA37A3}" srcId="{DD32792D-A41E-4AB9-A5BA-DA4FF3470EAC}" destId="{5D92DE27-F761-4D5F-8AEC-434EB56F4CA3}" srcOrd="4" destOrd="0" parTransId="{E5A40603-E683-44AF-85ED-A958B77219F7}" sibTransId="{B0DD75B9-0314-4417-8816-DE1D1F1D37A0}"/>
    <dgm:cxn modelId="{0A0DEF44-E484-4059-8CBE-1F2B18F797EF}" type="presOf" srcId="{DD32792D-A41E-4AB9-A5BA-DA4FF3470EAC}" destId="{6CB67E8A-E191-4AA4-BF4B-993734C67FF4}" srcOrd="0" destOrd="0" presId="urn:microsoft.com/office/officeart/2018/2/layout/IconLabelList"/>
    <dgm:cxn modelId="{17482D58-D4C6-494C-8306-5ADBC964A36C}" srcId="{DD32792D-A41E-4AB9-A5BA-DA4FF3470EAC}" destId="{E64AAE72-607A-450C-BCE6-BC61D5D51458}" srcOrd="0" destOrd="0" parTransId="{3641514B-16CE-4F7E-BA4F-A2DE6B97BD6E}" sibTransId="{EE68A3C1-796C-44CD-9BC3-1A4CF1D4CB5F}"/>
    <dgm:cxn modelId="{6D709558-F9DD-4C43-9145-03A197334341}" type="presOf" srcId="{E64AAE72-607A-450C-BCE6-BC61D5D51458}" destId="{BFAD902A-533E-46D2-A06F-215354C886DE}" srcOrd="0" destOrd="0" presId="urn:microsoft.com/office/officeart/2018/2/layout/IconLabelList"/>
    <dgm:cxn modelId="{F9AD5580-9ED1-4D80-8148-AA2CCB219D8F}" srcId="{DD32792D-A41E-4AB9-A5BA-DA4FF3470EAC}" destId="{2EE78752-506F-4297-ADBD-AA45C46D5049}" srcOrd="3" destOrd="0" parTransId="{F6D8F2F0-E1A0-4827-A7FD-18E8D5E08448}" sibTransId="{13CEA4CC-1EF6-4725-AC2A-47BE0D7E47A9}"/>
    <dgm:cxn modelId="{9F8DFAA6-CFEA-4910-8CFB-D962667FF0D8}" type="presOf" srcId="{4F30DB33-0646-4C30-8F61-28E93C85AF00}" destId="{0D81968B-77F6-4C7E-95FF-FB5A948D5310}" srcOrd="0" destOrd="0" presId="urn:microsoft.com/office/officeart/2018/2/layout/IconLabelList"/>
    <dgm:cxn modelId="{2520A9A7-7742-4718-87AA-7E20D9F1543F}" type="presOf" srcId="{BA9A1461-E37E-4E9C-8056-010F8CBA2371}" destId="{D0E2A71F-FA14-4DC6-BF86-13E0F6FD1243}" srcOrd="0" destOrd="0" presId="urn:microsoft.com/office/officeart/2018/2/layout/IconLabelList"/>
    <dgm:cxn modelId="{82FED0AA-D03B-40B9-813E-D5480C41A0EB}" type="presOf" srcId="{A189BF82-D75C-4FA8-9510-56596F73F5D8}" destId="{4926CC58-0554-42DC-A442-06FC00A5A5C7}" srcOrd="0" destOrd="0" presId="urn:microsoft.com/office/officeart/2018/2/layout/IconLabelList"/>
    <dgm:cxn modelId="{062D61AD-7ABE-407C-B1F3-930034D7D12F}" srcId="{DD32792D-A41E-4AB9-A5BA-DA4FF3470EAC}" destId="{BA9A1461-E37E-4E9C-8056-010F8CBA2371}" srcOrd="2" destOrd="0" parTransId="{752C9C49-E4CC-4479-81FD-F5F0E2E8A880}" sibTransId="{2A9D6E83-6EF9-4114-B1E3-839BBA061FD3}"/>
    <dgm:cxn modelId="{BBB339E4-F25C-4959-BD28-AD973B42D346}" srcId="{DD32792D-A41E-4AB9-A5BA-DA4FF3470EAC}" destId="{C85FC877-8D8E-460E-A44C-2139C249155F}" srcOrd="5" destOrd="0" parTransId="{3EA19ED9-EB26-4D81-8841-775A6D021561}" sibTransId="{84D678D4-F05C-4690-AFED-C96B59BCBE27}"/>
    <dgm:cxn modelId="{5E41F9FD-CB42-4D14-B195-070FE8D9B9A8}" srcId="{DD32792D-A41E-4AB9-A5BA-DA4FF3470EAC}" destId="{4F30DB33-0646-4C30-8F61-28E93C85AF00}" srcOrd="6" destOrd="0" parTransId="{3D8FC475-AC4D-41D9-A660-D68EEED48DD1}" sibTransId="{557AC882-F575-4BD1-B62E-37B40E6B818A}"/>
    <dgm:cxn modelId="{5D449CF6-2AB7-4E0A-9615-8AB53EA17E35}" type="presParOf" srcId="{6CB67E8A-E191-4AA4-BF4B-993734C67FF4}" destId="{F8CB7333-575D-4457-9EB5-40186202CBA8}" srcOrd="0" destOrd="0" presId="urn:microsoft.com/office/officeart/2018/2/layout/IconLabelList"/>
    <dgm:cxn modelId="{BC31E39C-06AF-4719-A0C5-5DDBCDCAA043}" type="presParOf" srcId="{F8CB7333-575D-4457-9EB5-40186202CBA8}" destId="{8A9B440C-8D7C-4641-96BC-B31B070AF9F8}" srcOrd="0" destOrd="0" presId="urn:microsoft.com/office/officeart/2018/2/layout/IconLabelList"/>
    <dgm:cxn modelId="{A1DBAEC6-AF2A-40AE-81AB-6B5B67E04E7E}" type="presParOf" srcId="{F8CB7333-575D-4457-9EB5-40186202CBA8}" destId="{875DEE0D-5AFD-4E82-8414-4625BACA380A}" srcOrd="1" destOrd="0" presId="urn:microsoft.com/office/officeart/2018/2/layout/IconLabelList"/>
    <dgm:cxn modelId="{39FAE490-B514-45AF-99D7-531B98E40BDD}" type="presParOf" srcId="{F8CB7333-575D-4457-9EB5-40186202CBA8}" destId="{BFAD902A-533E-46D2-A06F-215354C886DE}" srcOrd="2" destOrd="0" presId="urn:microsoft.com/office/officeart/2018/2/layout/IconLabelList"/>
    <dgm:cxn modelId="{0AF41F6F-167D-4C45-BB4A-3160DBEA2565}" type="presParOf" srcId="{6CB67E8A-E191-4AA4-BF4B-993734C67FF4}" destId="{301D59EA-D172-4F9F-B34E-F7EFBD0B493A}" srcOrd="1" destOrd="0" presId="urn:microsoft.com/office/officeart/2018/2/layout/IconLabelList"/>
    <dgm:cxn modelId="{D9AEC77F-4AE4-405E-A062-7987D58E3AB6}" type="presParOf" srcId="{6CB67E8A-E191-4AA4-BF4B-993734C67FF4}" destId="{F8E07304-D3AD-4C3A-8735-44D0A7FD9FAA}" srcOrd="2" destOrd="0" presId="urn:microsoft.com/office/officeart/2018/2/layout/IconLabelList"/>
    <dgm:cxn modelId="{FAB2E990-0DE4-4F6B-A4BC-CAFCFE16F312}" type="presParOf" srcId="{F8E07304-D3AD-4C3A-8735-44D0A7FD9FAA}" destId="{197D1560-3C29-4985-B330-A5E0DAF4450F}" srcOrd="0" destOrd="0" presId="urn:microsoft.com/office/officeart/2018/2/layout/IconLabelList"/>
    <dgm:cxn modelId="{014FCBEA-6E28-4B99-9C51-DC1E32F0B9FD}" type="presParOf" srcId="{F8E07304-D3AD-4C3A-8735-44D0A7FD9FAA}" destId="{7A2BC676-FB52-41D4-9796-729AF97B2D7D}" srcOrd="1" destOrd="0" presId="urn:microsoft.com/office/officeart/2018/2/layout/IconLabelList"/>
    <dgm:cxn modelId="{71C44161-E4C0-406F-AEB0-FDDF106E729A}" type="presParOf" srcId="{F8E07304-D3AD-4C3A-8735-44D0A7FD9FAA}" destId="{4926CC58-0554-42DC-A442-06FC00A5A5C7}" srcOrd="2" destOrd="0" presId="urn:microsoft.com/office/officeart/2018/2/layout/IconLabelList"/>
    <dgm:cxn modelId="{B3537750-A71C-4A10-A867-2DF5B9383974}" type="presParOf" srcId="{6CB67E8A-E191-4AA4-BF4B-993734C67FF4}" destId="{55FEBD59-7F8D-4CF0-A91C-F4368F3B1CC3}" srcOrd="3" destOrd="0" presId="urn:microsoft.com/office/officeart/2018/2/layout/IconLabelList"/>
    <dgm:cxn modelId="{B9830CE3-C5A2-4366-82A0-2756C06DCC64}" type="presParOf" srcId="{6CB67E8A-E191-4AA4-BF4B-993734C67FF4}" destId="{829666F9-BB28-4412-AA5C-6CAAD59CF0F8}" srcOrd="4" destOrd="0" presId="urn:microsoft.com/office/officeart/2018/2/layout/IconLabelList"/>
    <dgm:cxn modelId="{D9B1770B-899B-48D7-94D9-937FDE1AA2C6}" type="presParOf" srcId="{829666F9-BB28-4412-AA5C-6CAAD59CF0F8}" destId="{0734FC4A-BA6D-4FAD-ABF1-3EA0A168137F}" srcOrd="0" destOrd="0" presId="urn:microsoft.com/office/officeart/2018/2/layout/IconLabelList"/>
    <dgm:cxn modelId="{C8CEB5FB-CBD8-4ADA-A876-44DFF908BE97}" type="presParOf" srcId="{829666F9-BB28-4412-AA5C-6CAAD59CF0F8}" destId="{6A058B73-C1DD-49F1-8E4A-184A69CB8D95}" srcOrd="1" destOrd="0" presId="urn:microsoft.com/office/officeart/2018/2/layout/IconLabelList"/>
    <dgm:cxn modelId="{8FA35B28-02A1-4285-9D9D-C41AD0A19D52}" type="presParOf" srcId="{829666F9-BB28-4412-AA5C-6CAAD59CF0F8}" destId="{D0E2A71F-FA14-4DC6-BF86-13E0F6FD1243}" srcOrd="2" destOrd="0" presId="urn:microsoft.com/office/officeart/2018/2/layout/IconLabelList"/>
    <dgm:cxn modelId="{349D0949-F7DD-4FDF-AE2F-8F69B3407F60}" type="presParOf" srcId="{6CB67E8A-E191-4AA4-BF4B-993734C67FF4}" destId="{667A64EF-20F6-4E6C-A379-537E4EB4325C}" srcOrd="5" destOrd="0" presId="urn:microsoft.com/office/officeart/2018/2/layout/IconLabelList"/>
    <dgm:cxn modelId="{4646BCFE-0887-4032-AE6E-0D60FD9FDDCB}" type="presParOf" srcId="{6CB67E8A-E191-4AA4-BF4B-993734C67FF4}" destId="{43209048-E57C-471A-86FD-4660EE8A0296}" srcOrd="6" destOrd="0" presId="urn:microsoft.com/office/officeart/2018/2/layout/IconLabelList"/>
    <dgm:cxn modelId="{A4CD0CD7-D4E6-4D3A-B5C7-77F3406EA327}" type="presParOf" srcId="{43209048-E57C-471A-86FD-4660EE8A0296}" destId="{5D6922CD-95B8-44CA-9DCE-BA46578C1AAB}" srcOrd="0" destOrd="0" presId="urn:microsoft.com/office/officeart/2018/2/layout/IconLabelList"/>
    <dgm:cxn modelId="{0ADD4F6E-B17F-4211-9563-42E52207440D}" type="presParOf" srcId="{43209048-E57C-471A-86FD-4660EE8A0296}" destId="{CD743640-43F3-4E9D-8394-9F0F3BDE9B2C}" srcOrd="1" destOrd="0" presId="urn:microsoft.com/office/officeart/2018/2/layout/IconLabelList"/>
    <dgm:cxn modelId="{7F47CBEC-9D72-4B98-B7B1-B9970CE2B808}" type="presParOf" srcId="{43209048-E57C-471A-86FD-4660EE8A0296}" destId="{AE46AD7D-1DE5-4063-A7C4-3B0FF9A1DDF7}" srcOrd="2" destOrd="0" presId="urn:microsoft.com/office/officeart/2018/2/layout/IconLabelList"/>
    <dgm:cxn modelId="{4870DC30-C3CA-4A07-B689-D41C318072D2}" type="presParOf" srcId="{6CB67E8A-E191-4AA4-BF4B-993734C67FF4}" destId="{E56DB2BB-6B79-41B6-8A40-2A6CAD597516}" srcOrd="7" destOrd="0" presId="urn:microsoft.com/office/officeart/2018/2/layout/IconLabelList"/>
    <dgm:cxn modelId="{2F008D7F-39DA-494D-A8AB-51889EA0C6BB}" type="presParOf" srcId="{6CB67E8A-E191-4AA4-BF4B-993734C67FF4}" destId="{3EF48B9D-54A9-45CF-A233-8312197A28BD}" srcOrd="8" destOrd="0" presId="urn:microsoft.com/office/officeart/2018/2/layout/IconLabelList"/>
    <dgm:cxn modelId="{8C5184CC-ECD6-4932-A431-E84429569F0A}" type="presParOf" srcId="{3EF48B9D-54A9-45CF-A233-8312197A28BD}" destId="{175D8BA3-F9AD-4751-96ED-139928BB3177}" srcOrd="0" destOrd="0" presId="urn:microsoft.com/office/officeart/2018/2/layout/IconLabelList"/>
    <dgm:cxn modelId="{BF9C6D22-F840-482E-826D-DFC866D98E0C}" type="presParOf" srcId="{3EF48B9D-54A9-45CF-A233-8312197A28BD}" destId="{CECDCCBE-4DC7-4E53-90FC-56226773FC39}" srcOrd="1" destOrd="0" presId="urn:microsoft.com/office/officeart/2018/2/layout/IconLabelList"/>
    <dgm:cxn modelId="{C28F5661-9E20-4B2E-AED3-BE694A918045}" type="presParOf" srcId="{3EF48B9D-54A9-45CF-A233-8312197A28BD}" destId="{A1F9003A-4F1D-4DB6-8916-8FD5C141AEB8}" srcOrd="2" destOrd="0" presId="urn:microsoft.com/office/officeart/2018/2/layout/IconLabelList"/>
    <dgm:cxn modelId="{DB5203E4-5E22-4289-9F41-41569D72C687}" type="presParOf" srcId="{6CB67E8A-E191-4AA4-BF4B-993734C67FF4}" destId="{D05F58AE-1E88-49AA-9D22-6656EF695A91}" srcOrd="9" destOrd="0" presId="urn:microsoft.com/office/officeart/2018/2/layout/IconLabelList"/>
    <dgm:cxn modelId="{D9DF29E0-7F64-4759-8ECB-CB2CC07827B7}" type="presParOf" srcId="{6CB67E8A-E191-4AA4-BF4B-993734C67FF4}" destId="{10EB94EC-9C2B-4DD8-A666-767436374CFD}" srcOrd="10" destOrd="0" presId="urn:microsoft.com/office/officeart/2018/2/layout/IconLabelList"/>
    <dgm:cxn modelId="{5E8EB898-856D-43D4-A8B5-ECC0FE8C9DFC}" type="presParOf" srcId="{10EB94EC-9C2B-4DD8-A666-767436374CFD}" destId="{FF47B4C8-D49D-41F0-8345-87A7DECFE8C2}" srcOrd="0" destOrd="0" presId="urn:microsoft.com/office/officeart/2018/2/layout/IconLabelList"/>
    <dgm:cxn modelId="{E1A9261E-3425-4FA8-AE99-7CED3B30FA6F}" type="presParOf" srcId="{10EB94EC-9C2B-4DD8-A666-767436374CFD}" destId="{005F2392-3394-4B92-9879-E5B40E2D177D}" srcOrd="1" destOrd="0" presId="urn:microsoft.com/office/officeart/2018/2/layout/IconLabelList"/>
    <dgm:cxn modelId="{462B07DE-D123-48D4-91E4-F90A8F08B79E}" type="presParOf" srcId="{10EB94EC-9C2B-4DD8-A666-767436374CFD}" destId="{E6A85373-D6DA-4D1E-A059-4F7AB4AC256C}" srcOrd="2" destOrd="0" presId="urn:microsoft.com/office/officeart/2018/2/layout/IconLabelList"/>
    <dgm:cxn modelId="{BFB3590D-CED4-42CB-8104-C74F4A2B599B}" type="presParOf" srcId="{6CB67E8A-E191-4AA4-BF4B-993734C67FF4}" destId="{22ACA644-433A-44FC-B560-0575D8694A4D}" srcOrd="11" destOrd="0" presId="urn:microsoft.com/office/officeart/2018/2/layout/IconLabelList"/>
    <dgm:cxn modelId="{BFB53B38-0A22-4936-9AA5-3FAE2AC6DCCE}" type="presParOf" srcId="{6CB67E8A-E191-4AA4-BF4B-993734C67FF4}" destId="{09AD1F39-5721-42F3-BF68-B52AEE9105A9}" srcOrd="12" destOrd="0" presId="urn:microsoft.com/office/officeart/2018/2/layout/IconLabelList"/>
    <dgm:cxn modelId="{5F38A77F-FDDB-48A8-BD98-96883260E86C}" type="presParOf" srcId="{09AD1F39-5721-42F3-BF68-B52AEE9105A9}" destId="{8FFE4CFF-F3B0-491E-A474-58739A8E335B}" srcOrd="0" destOrd="0" presId="urn:microsoft.com/office/officeart/2018/2/layout/IconLabelList"/>
    <dgm:cxn modelId="{F5054F6B-33C0-4023-81D7-2C12A039C9C3}" type="presParOf" srcId="{09AD1F39-5721-42F3-BF68-B52AEE9105A9}" destId="{80DBBEDF-31AF-43B3-9E5F-47D1699AB7B9}" srcOrd="1" destOrd="0" presId="urn:microsoft.com/office/officeart/2018/2/layout/IconLabelList"/>
    <dgm:cxn modelId="{42A2DED8-EE60-4344-B959-93713180F45D}" type="presParOf" srcId="{09AD1F39-5721-42F3-BF68-B52AEE9105A9}" destId="{0D81968B-77F6-4C7E-95FF-FB5A948D531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8EA72-CF40-4C9F-BC22-D54026551F55}">
      <dsp:nvSpPr>
        <dsp:cNvPr id="0" name=""/>
        <dsp:cNvSpPr/>
      </dsp:nvSpPr>
      <dsp:spPr>
        <a:xfrm>
          <a:off x="0" y="0"/>
          <a:ext cx="4230941" cy="1091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0" kern="1200" baseline="0" dirty="0"/>
            <a:t>“C1: Las áreas metropolitanas y la Agenda Urbana: Nueva ciudad verde y nuevo urbanismo; teletrabajo, </a:t>
          </a:r>
          <a:r>
            <a:rPr lang="es-ES" sz="1300" b="0" i="0" kern="1200" baseline="0" dirty="0" err="1"/>
            <a:t>tele-comercio</a:t>
          </a:r>
          <a:r>
            <a:rPr lang="es-ES" sz="1300" b="0" i="0" kern="1200" baseline="0" dirty="0"/>
            <a:t>, </a:t>
          </a:r>
          <a:r>
            <a:rPr lang="es-ES" sz="1300" b="0" i="0" kern="1200" baseline="0" dirty="0" err="1"/>
            <a:t>tele-ocio</a:t>
          </a:r>
          <a:r>
            <a:rPr lang="es-ES" sz="1300" b="0" i="0" kern="1200" baseline="0" dirty="0"/>
            <a:t> y su efecto sobre la ciudad. </a:t>
          </a:r>
          <a:endParaRPr lang="en-US" sz="1300" kern="1200" dirty="0"/>
        </a:p>
      </dsp:txBody>
      <dsp:txXfrm>
        <a:off x="31977" y="31977"/>
        <a:ext cx="3052818" cy="1027832"/>
      </dsp:txXfrm>
    </dsp:sp>
    <dsp:sp modelId="{A1E41840-E232-4164-815F-7BFA9C201C70}">
      <dsp:nvSpPr>
        <dsp:cNvPr id="0" name=""/>
        <dsp:cNvSpPr/>
      </dsp:nvSpPr>
      <dsp:spPr>
        <a:xfrm>
          <a:off x="373318" y="1273751"/>
          <a:ext cx="4230941" cy="1091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0" kern="1200" baseline="0" dirty="0"/>
            <a:t>C2: Movilidad urbana e interurbana sostenible, repercusiones sobre el nuevo urbanismo. </a:t>
          </a:r>
          <a:endParaRPr lang="en-US" sz="1300" kern="1200" dirty="0"/>
        </a:p>
      </dsp:txBody>
      <dsp:txXfrm>
        <a:off x="405295" y="1305728"/>
        <a:ext cx="3084007" cy="1027832"/>
      </dsp:txXfrm>
    </dsp:sp>
    <dsp:sp modelId="{164F72B9-66B8-47BC-AB9E-7E324CA7DE1D}">
      <dsp:nvSpPr>
        <dsp:cNvPr id="0" name=""/>
        <dsp:cNvSpPr/>
      </dsp:nvSpPr>
      <dsp:spPr>
        <a:xfrm>
          <a:off x="746636" y="2547502"/>
          <a:ext cx="4230941" cy="1091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0" kern="1200" baseline="0" dirty="0"/>
            <a:t>C3: Economía circular, ciudades y territorios inteligentes. Las TIC al servicio de las ciudades, los territorios y los ciudadanos”. </a:t>
          </a:r>
          <a:endParaRPr lang="en-US" sz="1300" kern="1200" dirty="0"/>
        </a:p>
      </dsp:txBody>
      <dsp:txXfrm>
        <a:off x="778613" y="2579479"/>
        <a:ext cx="3084007" cy="1027832"/>
      </dsp:txXfrm>
    </dsp:sp>
    <dsp:sp modelId="{790F4340-5527-4039-8A31-F4E8C08419FF}">
      <dsp:nvSpPr>
        <dsp:cNvPr id="0" name=""/>
        <dsp:cNvSpPr/>
      </dsp:nvSpPr>
      <dsp:spPr>
        <a:xfrm>
          <a:off x="3521279" y="827938"/>
          <a:ext cx="709661" cy="7096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3680953" y="827938"/>
        <a:ext cx="390313" cy="534020"/>
      </dsp:txXfrm>
    </dsp:sp>
    <dsp:sp modelId="{33869BD4-9AC7-4E75-BDF2-9F57ED4F2B47}">
      <dsp:nvSpPr>
        <dsp:cNvPr id="0" name=""/>
        <dsp:cNvSpPr/>
      </dsp:nvSpPr>
      <dsp:spPr>
        <a:xfrm>
          <a:off x="3894598" y="2094410"/>
          <a:ext cx="709661" cy="70966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054272" y="2094410"/>
        <a:ext cx="390313" cy="534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EB86C-8663-43FE-8499-968C2D8675B3}">
      <dsp:nvSpPr>
        <dsp:cNvPr id="0" name=""/>
        <dsp:cNvSpPr/>
      </dsp:nvSpPr>
      <dsp:spPr>
        <a:xfrm>
          <a:off x="0" y="444"/>
          <a:ext cx="4977578" cy="10395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56438-CDE3-474D-8148-ED3BBE03B04B}">
      <dsp:nvSpPr>
        <dsp:cNvPr id="0" name=""/>
        <dsp:cNvSpPr/>
      </dsp:nvSpPr>
      <dsp:spPr>
        <a:xfrm>
          <a:off x="314461" y="234341"/>
          <a:ext cx="571748" cy="5717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A42E4-F5E3-4283-AAA6-00687448B83B}">
      <dsp:nvSpPr>
        <dsp:cNvPr id="0" name=""/>
        <dsp:cNvSpPr/>
      </dsp:nvSpPr>
      <dsp:spPr>
        <a:xfrm>
          <a:off x="1200672" y="444"/>
          <a:ext cx="3776905" cy="103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8" tIns="110018" rIns="110018" bIns="11001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Gracias a todas las contribuciones recibidas</a:t>
          </a:r>
          <a:endParaRPr lang="en-US" sz="1700" kern="1200"/>
        </a:p>
      </dsp:txBody>
      <dsp:txXfrm>
        <a:off x="1200672" y="444"/>
        <a:ext cx="3776905" cy="1039543"/>
      </dsp:txXfrm>
    </dsp:sp>
    <dsp:sp modelId="{59A31531-A895-4BF0-A5DC-C1892232DF10}">
      <dsp:nvSpPr>
        <dsp:cNvPr id="0" name=""/>
        <dsp:cNvSpPr/>
      </dsp:nvSpPr>
      <dsp:spPr>
        <a:xfrm>
          <a:off x="0" y="1299872"/>
          <a:ext cx="4977578" cy="10395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928ED-B2AD-4CC8-A13E-8351FC6D0CB3}">
      <dsp:nvSpPr>
        <dsp:cNvPr id="0" name=""/>
        <dsp:cNvSpPr/>
      </dsp:nvSpPr>
      <dsp:spPr>
        <a:xfrm>
          <a:off x="314461" y="1533770"/>
          <a:ext cx="571748" cy="5717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10CE2-9C8D-4E91-A176-4ECE7EBE00F9}">
      <dsp:nvSpPr>
        <dsp:cNvPr id="0" name=""/>
        <dsp:cNvSpPr/>
      </dsp:nvSpPr>
      <dsp:spPr>
        <a:xfrm>
          <a:off x="1200672" y="1299872"/>
          <a:ext cx="3776905" cy="103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8" tIns="110018" rIns="110018" bIns="11001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- Seleccionadas </a:t>
          </a:r>
          <a:r>
            <a:rPr lang="es-ES" sz="1700" b="1" kern="1200"/>
            <a:t>12 </a:t>
          </a:r>
          <a:r>
            <a:rPr lang="es-ES" sz="1700" kern="1200"/>
            <a:t>contribuciones para su publicación en inclusión en el libro de actas</a:t>
          </a:r>
          <a:endParaRPr lang="en-US" sz="1700" kern="1200"/>
        </a:p>
      </dsp:txBody>
      <dsp:txXfrm>
        <a:off x="1200672" y="1299872"/>
        <a:ext cx="3776905" cy="1039543"/>
      </dsp:txXfrm>
    </dsp:sp>
    <dsp:sp modelId="{53952327-4B88-48A2-AF37-A5F0E8569AF5}">
      <dsp:nvSpPr>
        <dsp:cNvPr id="0" name=""/>
        <dsp:cNvSpPr/>
      </dsp:nvSpPr>
      <dsp:spPr>
        <a:xfrm>
          <a:off x="0" y="2599301"/>
          <a:ext cx="4977578" cy="10395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7C914-DC9E-4334-9ACC-CCFB0A7CC3B3}">
      <dsp:nvSpPr>
        <dsp:cNvPr id="0" name=""/>
        <dsp:cNvSpPr/>
      </dsp:nvSpPr>
      <dsp:spPr>
        <a:xfrm>
          <a:off x="314461" y="2833198"/>
          <a:ext cx="571748" cy="5717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11784-57C1-4348-BFAA-8F9B2895819B}">
      <dsp:nvSpPr>
        <dsp:cNvPr id="0" name=""/>
        <dsp:cNvSpPr/>
      </dsp:nvSpPr>
      <dsp:spPr>
        <a:xfrm>
          <a:off x="1200672" y="2599301"/>
          <a:ext cx="3776905" cy="103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8" tIns="110018" rIns="110018" bIns="11001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-  Presentación Pública de resultados de 4 de ellas</a:t>
          </a:r>
          <a:endParaRPr lang="en-US" sz="1700" kern="1200"/>
        </a:p>
      </dsp:txBody>
      <dsp:txXfrm>
        <a:off x="1200672" y="2599301"/>
        <a:ext cx="3776905" cy="1039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B440C-8D7C-4641-96BC-B31B070AF9F8}">
      <dsp:nvSpPr>
        <dsp:cNvPr id="0" name=""/>
        <dsp:cNvSpPr/>
      </dsp:nvSpPr>
      <dsp:spPr>
        <a:xfrm>
          <a:off x="704911" y="510931"/>
          <a:ext cx="647841" cy="6478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D902A-533E-46D2-A06F-215354C886DE}">
      <dsp:nvSpPr>
        <dsp:cNvPr id="0" name=""/>
        <dsp:cNvSpPr/>
      </dsp:nvSpPr>
      <dsp:spPr>
        <a:xfrm>
          <a:off x="309008" y="1419853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Panel</a:t>
          </a:r>
          <a:endParaRPr lang="en-US" sz="1900" kern="1200"/>
        </a:p>
      </dsp:txBody>
      <dsp:txXfrm>
        <a:off x="309008" y="1419853"/>
        <a:ext cx="1439648" cy="575859"/>
      </dsp:txXfrm>
    </dsp:sp>
    <dsp:sp modelId="{197D1560-3C29-4985-B330-A5E0DAF4450F}">
      <dsp:nvSpPr>
        <dsp:cNvPr id="0" name=""/>
        <dsp:cNvSpPr/>
      </dsp:nvSpPr>
      <dsp:spPr>
        <a:xfrm>
          <a:off x="2396498" y="510931"/>
          <a:ext cx="647841" cy="6478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6CC58-0554-42DC-A442-06FC00A5A5C7}">
      <dsp:nvSpPr>
        <dsp:cNvPr id="0" name=""/>
        <dsp:cNvSpPr/>
      </dsp:nvSpPr>
      <dsp:spPr>
        <a:xfrm>
          <a:off x="2000595" y="1419853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Inter-disciplinar</a:t>
          </a:r>
          <a:endParaRPr lang="en-US" sz="1900" kern="1200"/>
        </a:p>
      </dsp:txBody>
      <dsp:txXfrm>
        <a:off x="2000595" y="1419853"/>
        <a:ext cx="1439648" cy="575859"/>
      </dsp:txXfrm>
    </dsp:sp>
    <dsp:sp modelId="{0734FC4A-BA6D-4FAD-ABF1-3EA0A168137F}">
      <dsp:nvSpPr>
        <dsp:cNvPr id="0" name=""/>
        <dsp:cNvSpPr/>
      </dsp:nvSpPr>
      <dsp:spPr>
        <a:xfrm>
          <a:off x="4088085" y="510931"/>
          <a:ext cx="647841" cy="6478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2A71F-FA14-4DC6-BF86-13E0F6FD1243}">
      <dsp:nvSpPr>
        <dsp:cNvPr id="0" name=""/>
        <dsp:cNvSpPr/>
      </dsp:nvSpPr>
      <dsp:spPr>
        <a:xfrm>
          <a:off x="3692182" y="1419853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Internacional </a:t>
          </a:r>
          <a:endParaRPr lang="en-US" sz="1900" kern="1200"/>
        </a:p>
      </dsp:txBody>
      <dsp:txXfrm>
        <a:off x="3692182" y="1419853"/>
        <a:ext cx="1439648" cy="575859"/>
      </dsp:txXfrm>
    </dsp:sp>
    <dsp:sp modelId="{5D6922CD-95B8-44CA-9DCE-BA46578C1AAB}">
      <dsp:nvSpPr>
        <dsp:cNvPr id="0" name=""/>
        <dsp:cNvSpPr/>
      </dsp:nvSpPr>
      <dsp:spPr>
        <a:xfrm>
          <a:off x="5779672" y="510931"/>
          <a:ext cx="647841" cy="6478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6AD7D-1DE5-4063-A7C4-3B0FF9A1DDF7}">
      <dsp:nvSpPr>
        <dsp:cNvPr id="0" name=""/>
        <dsp:cNvSpPr/>
      </dsp:nvSpPr>
      <dsp:spPr>
        <a:xfrm>
          <a:off x="5383769" y="1419853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Proyección Aplicada</a:t>
          </a:r>
          <a:endParaRPr lang="en-US" sz="1900" kern="1200"/>
        </a:p>
      </dsp:txBody>
      <dsp:txXfrm>
        <a:off x="5383769" y="1419853"/>
        <a:ext cx="1439648" cy="575859"/>
      </dsp:txXfrm>
    </dsp:sp>
    <dsp:sp modelId="{175D8BA3-F9AD-4751-96ED-139928BB3177}">
      <dsp:nvSpPr>
        <dsp:cNvPr id="0" name=""/>
        <dsp:cNvSpPr/>
      </dsp:nvSpPr>
      <dsp:spPr>
        <a:xfrm>
          <a:off x="7471259" y="510931"/>
          <a:ext cx="647841" cy="6478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9003A-4F1D-4DB6-8916-8FD5C141AEB8}">
      <dsp:nvSpPr>
        <dsp:cNvPr id="0" name=""/>
        <dsp:cNvSpPr/>
      </dsp:nvSpPr>
      <dsp:spPr>
        <a:xfrm>
          <a:off x="7075356" y="1419853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Visión Estratégica</a:t>
          </a:r>
          <a:endParaRPr lang="en-US" sz="1900" kern="1200"/>
        </a:p>
      </dsp:txBody>
      <dsp:txXfrm>
        <a:off x="7075356" y="1419853"/>
        <a:ext cx="1439648" cy="575859"/>
      </dsp:txXfrm>
    </dsp:sp>
    <dsp:sp modelId="{FF47B4C8-D49D-41F0-8345-87A7DECFE8C2}">
      <dsp:nvSpPr>
        <dsp:cNvPr id="0" name=""/>
        <dsp:cNvSpPr/>
      </dsp:nvSpPr>
      <dsp:spPr>
        <a:xfrm>
          <a:off x="9162846" y="510931"/>
          <a:ext cx="647841" cy="64784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85373-D6DA-4D1E-A059-4F7AB4AC256C}">
      <dsp:nvSpPr>
        <dsp:cNvPr id="0" name=""/>
        <dsp:cNvSpPr/>
      </dsp:nvSpPr>
      <dsp:spPr>
        <a:xfrm>
          <a:off x="8766943" y="1419853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Proyección a futuro</a:t>
          </a:r>
          <a:endParaRPr lang="en-US" sz="1900" kern="1200" dirty="0"/>
        </a:p>
      </dsp:txBody>
      <dsp:txXfrm>
        <a:off x="8766943" y="1419853"/>
        <a:ext cx="1439648" cy="575859"/>
      </dsp:txXfrm>
    </dsp:sp>
    <dsp:sp modelId="{8FFE4CFF-F3B0-491E-A474-58739A8E335B}">
      <dsp:nvSpPr>
        <dsp:cNvPr id="0" name=""/>
        <dsp:cNvSpPr/>
      </dsp:nvSpPr>
      <dsp:spPr>
        <a:xfrm>
          <a:off x="4933879" y="2355625"/>
          <a:ext cx="647841" cy="64784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1968B-77F6-4C7E-95FF-FB5A948D5310}">
      <dsp:nvSpPr>
        <dsp:cNvPr id="0" name=""/>
        <dsp:cNvSpPr/>
      </dsp:nvSpPr>
      <dsp:spPr>
        <a:xfrm>
          <a:off x="4537975" y="3264547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Vulnerabilidad Socia</a:t>
          </a:r>
          <a:r>
            <a:rPr lang="en-US" sz="1900" kern="1200" dirty="0"/>
            <a:t>l </a:t>
          </a:r>
        </a:p>
      </dsp:txBody>
      <dsp:txXfrm>
        <a:off x="4537975" y="3264547"/>
        <a:ext cx="1439648" cy="575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76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5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3" y="2222289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7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636F-3589-5448-B4F2-7EC36DC4CEFB}" type="datetime1">
              <a:rPr lang="es-ES" smtClean="0"/>
              <a:t>24/10/2023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Agenda Urbana de Andalucía ,  Gijón 13 de noviembre de 2018. María Luisa Gómez Jiménez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C1C8-620A-0B44-8F11-E9C6057674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478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9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9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6F83-73A6-3B42-944A-67FA4D5BC299}" type="datetime1">
              <a:rPr lang="es-ES" smtClean="0"/>
              <a:t>24/10/2023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Agenda Urbana de Andalucía ,  Gijón 13 de noviembre de 2018. María Luisa Gómez Jiménez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C1C8-620A-0B44-8F11-E9C6057674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2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BBC2877-7F56-40AC-AFBB-FC976F5E48EE}" type="datetimeFigureOut">
              <a:rPr lang="es-ES" smtClean="0"/>
              <a:t>24/10/2023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E971A40-9A88-4AAB-84CE-9BDFA1F8B9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13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328E6-934C-18CC-A666-5B9C78942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209FAE-69B0-EF70-AB71-51D22E28A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663DBF-392D-F9F8-C4AB-5A9053F9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9C33612-5FF4-45BB-BD43-F178EB655B68}" type="datetimeFigureOut">
              <a:rPr lang="es-ES" smtClean="0"/>
              <a:t>24/10/2023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A4E77E-6817-CD35-7F47-DA4B3915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0D03FC-5B18-0C26-B900-5D6965D7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0247C35-ABD2-4404-A93C-DCAE1DCFB9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149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54BBE-79BB-9C66-B3E4-86B6158A9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FDC887-00D8-3A6F-B5BE-817B76143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1EF4AB-BD69-A2FD-3EC4-C8BBBD64F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9C33612-5FF4-45BB-BD43-F178EB655B68}" type="datetimeFigureOut">
              <a:rPr lang="es-ES" smtClean="0"/>
              <a:t>24/10/2023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C7ECFF-4CE6-ACFF-40DF-87F5EDD0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786B46-2DDD-2FF9-B6B2-F7AE1937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0247C35-ABD2-4404-A93C-DCAE1DCFB9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649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9F73A-0E71-BA4A-86E9-FCE513276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191"/>
            <a:ext cx="10515600" cy="8239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985D56-F4C7-5727-BFBE-56340476A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082" y="1909164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C946DB-3469-B3CC-8CEE-BB3D3E28C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083" y="2929910"/>
            <a:ext cx="5158316" cy="3293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CCD914-989F-0A21-60DE-13D524391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0715" y="1943117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DBF624-0CA6-64B2-FDF0-41D8DE42CF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0715" y="2915058"/>
            <a:ext cx="5183717" cy="32932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620C420-39C2-C341-7832-E81A6F2D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9C33612-5FF4-45BB-BD43-F178EB655B68}" type="datetimeFigureOut">
              <a:rPr lang="es-ES" smtClean="0"/>
              <a:t>24/10/2023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124B3D-4806-9286-280C-8F9436110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6A3993-43A7-0B92-9BBA-558FBF755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0247C35-ABD2-4404-A93C-DCAE1DCFB9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19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C7165DA-F707-6C9E-F4E2-951A8BEC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9C33612-5FF4-45BB-BD43-F178EB655B68}" type="datetimeFigureOut">
              <a:rPr lang="es-ES" smtClean="0"/>
              <a:t>24/10/2023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8E6C0-CF31-C942-1A7F-6CD8EF81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B13B66-B126-E2FE-859F-E2391213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0247C35-ABD2-4404-A93C-DCAE1DCFB9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577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22418-D54A-F737-53E8-3FF4F9DB0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987425"/>
            <a:ext cx="3932767" cy="106997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5BCB09-273D-F95F-19C9-D50C5E034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1196860"/>
            <a:ext cx="6172200" cy="46641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0E8E57-4CC7-18CE-7480-CE3566E5E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11D8A9-2B9D-BEC4-475B-AE9FC026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9C33612-5FF4-45BB-BD43-F178EB655B68}" type="datetimeFigureOut">
              <a:rPr lang="es-ES" smtClean="0"/>
              <a:t>24/10/2023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83F51F-63C6-3FF1-B0C0-5F9A5380D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8CEF90-698E-54EF-8A81-43A041C9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0247C35-ABD2-4404-A93C-DCAE1DCFB9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53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B9D2C-8E27-C035-A638-50942332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943125"/>
            <a:ext cx="3932767" cy="111427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377897-601B-EE2C-ED5E-2F2D5142A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9483" y="1115050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498FEE-88DB-DFB6-DAD9-46526DDF7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6486" y="2177086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C7EE9A-9F25-2C88-9BDC-6C8D00A5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9C33612-5FF4-45BB-BD43-F178EB655B68}" type="datetimeFigureOut">
              <a:rPr lang="es-ES" smtClean="0"/>
              <a:t>24/10/2023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24DDFE-F121-CCEB-748C-60D737F5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A99035-31F9-E1B1-4577-0D056CF0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0247C35-ABD2-4404-A93C-DCAE1DCFB9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97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4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8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6.png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F2EAC82-3392-F541-C486-A3E69213C3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842"/>
          <a:stretch/>
        </p:blipFill>
        <p:spPr>
          <a:xfrm>
            <a:off x="1247741" y="1174750"/>
            <a:ext cx="9970592" cy="523095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0032709-1CE7-6688-2459-EFDEF77D975C}"/>
              </a:ext>
            </a:extLst>
          </p:cNvPr>
          <p:cNvSpPr/>
          <p:nvPr userDrawn="1"/>
        </p:nvSpPr>
        <p:spPr>
          <a:xfrm>
            <a:off x="529167" y="990600"/>
            <a:ext cx="11133667" cy="57277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9" name="Diagrama de flujo: documento 3">
            <a:extLst>
              <a:ext uri="{FF2B5EF4-FFF2-40B4-BE49-F238E27FC236}">
                <a16:creationId xmlns:a16="http://schemas.microsoft.com/office/drawing/2014/main" id="{3C883696-72E7-81EA-0C3F-B07473B66BF0}"/>
              </a:ext>
            </a:extLst>
          </p:cNvPr>
          <p:cNvSpPr/>
          <p:nvPr userDrawn="1"/>
        </p:nvSpPr>
        <p:spPr>
          <a:xfrm>
            <a:off x="0" y="88901"/>
            <a:ext cx="12192000" cy="96895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840C01B-2E33-103D-20EC-64C1EB0031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8" y="163785"/>
            <a:ext cx="2210487" cy="5555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619361F-2A82-A1AE-2F09-A1BB4EB0EBC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6" y="163784"/>
            <a:ext cx="3496628" cy="66806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4BC6590-BC50-7E5B-9B71-693C2744837D}"/>
              </a:ext>
            </a:extLst>
          </p:cNvPr>
          <p:cNvSpPr/>
          <p:nvPr userDrawn="1"/>
        </p:nvSpPr>
        <p:spPr>
          <a:xfrm>
            <a:off x="127322" y="1132735"/>
            <a:ext cx="11937357" cy="2025650"/>
          </a:xfrm>
          <a:prstGeom prst="rect">
            <a:avLst/>
          </a:prstGeom>
          <a:solidFill>
            <a:srgbClr val="D2E2FA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5CD7422-190F-EA73-D013-7F76688BC9B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0912" y="1480337"/>
            <a:ext cx="6216000" cy="133044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9A27DB1-7CC8-D17D-4912-340D029F0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20342"/>
          <a:stretch/>
        </p:blipFill>
        <p:spPr>
          <a:xfrm>
            <a:off x="6576912" y="1497351"/>
            <a:ext cx="5804496" cy="115366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6B00058-F415-0282-E3B0-5C06CB3322BB}"/>
              </a:ext>
            </a:extLst>
          </p:cNvPr>
          <p:cNvSpPr txBox="1"/>
          <p:nvPr userDrawn="1"/>
        </p:nvSpPr>
        <p:spPr>
          <a:xfrm>
            <a:off x="7754532" y="2497127"/>
            <a:ext cx="344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C00000"/>
                </a:solidFill>
              </a:rPr>
              <a:t>Gijón, 25-27 de octubre de 2023</a:t>
            </a:r>
          </a:p>
        </p:txBody>
      </p:sp>
    </p:spTree>
    <p:extLst>
      <p:ext uri="{BB962C8B-B14F-4D97-AF65-F5344CB8AC3E}">
        <p14:creationId xmlns:p14="http://schemas.microsoft.com/office/powerpoint/2010/main" val="356345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404476C4-CB41-D9CD-866A-3753BF5586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35000"/>
                    </a14:imgEffect>
                    <a14:imgEffect>
                      <a14:saturation sa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7" name="Diagrama de flujo: documento 3">
            <a:extLst>
              <a:ext uri="{FF2B5EF4-FFF2-40B4-BE49-F238E27FC236}">
                <a16:creationId xmlns:a16="http://schemas.microsoft.com/office/drawing/2014/main" id="{9AE966B1-D887-94F4-5E47-282B81C5750C}"/>
              </a:ext>
            </a:extLst>
          </p:cNvPr>
          <p:cNvSpPr/>
          <p:nvPr userDrawn="1"/>
        </p:nvSpPr>
        <p:spPr>
          <a:xfrm>
            <a:off x="0" y="88901"/>
            <a:ext cx="12192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2728AB-4E35-2A0B-44B1-7BEE01F8686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1" y="163785"/>
            <a:ext cx="1436827" cy="3611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A8E5FDF-3387-218A-E4DD-280D90C0B22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06" y="101671"/>
            <a:ext cx="2540317" cy="48535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45D6A4C-7893-01F4-ABD0-73A0E0FAA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r="21798"/>
          <a:stretch/>
        </p:blipFill>
        <p:spPr>
          <a:xfrm>
            <a:off x="8559933" y="203715"/>
            <a:ext cx="2747108" cy="64239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3F41FA2-4109-BA59-401E-22C76691E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l="11979" t="4873" b="86188"/>
          <a:stretch/>
        </p:blipFill>
        <p:spPr>
          <a:xfrm>
            <a:off x="8559933" y="795147"/>
            <a:ext cx="2747108" cy="165774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0436DD0-C684-CAFB-EC87-69F88215BC5B}"/>
              </a:ext>
            </a:extLst>
          </p:cNvPr>
          <p:cNvSpPr/>
          <p:nvPr userDrawn="1"/>
        </p:nvSpPr>
        <p:spPr>
          <a:xfrm>
            <a:off x="1" y="689391"/>
            <a:ext cx="12253732" cy="618138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88427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77FE87E-3AD2-E4D9-D5E1-8FC5ADE10260}"/>
              </a:ext>
            </a:extLst>
          </p:cNvPr>
          <p:cNvSpPr txBox="1"/>
          <p:nvPr/>
        </p:nvSpPr>
        <p:spPr>
          <a:xfrm>
            <a:off x="2330684" y="3429000"/>
            <a:ext cx="6869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" sz="2000">
                <a:solidFill>
                  <a:prstClr val="black"/>
                </a:solidFill>
                <a:latin typeface="Segoe UI Semibold" panose="020B0702040204020203" pitchFamily="34" charset="0"/>
                <a:ea typeface="Calibri Light" panose="020F0302020204030204" pitchFamily="34" charset="0"/>
                <a:cs typeface="Segoe UI Semibold" panose="020B0702040204020203" pitchFamily="34" charset="0"/>
              </a:rPr>
              <a:t>Relatoría Mesa  EJE C</a:t>
            </a:r>
            <a:endParaRPr lang="es-ES" sz="2000" dirty="0">
              <a:solidFill>
                <a:prstClr val="black"/>
              </a:solidFill>
              <a:latin typeface="Segoe UI Semibold" panose="020B0702040204020203" pitchFamily="34" charset="0"/>
              <a:ea typeface="Calibri Light" panose="020F03020202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223573-D2D4-69C6-F069-274DA4BECD80}"/>
              </a:ext>
            </a:extLst>
          </p:cNvPr>
          <p:cNvSpPr txBox="1"/>
          <p:nvPr/>
        </p:nvSpPr>
        <p:spPr>
          <a:xfrm>
            <a:off x="3703822" y="5063886"/>
            <a:ext cx="5131955" cy="1139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lnSpc>
                <a:spcPct val="115000"/>
              </a:lnSpc>
              <a:spcAft>
                <a:spcPts val="300"/>
              </a:spcAft>
              <a:tabLst>
                <a:tab pos="4093845" algn="l"/>
              </a:tabLst>
            </a:pPr>
            <a:r>
              <a:rPr lang="es-E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Coordina y Presenta: Dra. María Luisa Gómez Jiménez</a:t>
            </a:r>
          </a:p>
          <a:p>
            <a:pPr algn="ctr" defTabSz="457200">
              <a:lnSpc>
                <a:spcPct val="115000"/>
              </a:lnSpc>
              <a:spcAft>
                <a:spcPts val="300"/>
              </a:spcAft>
              <a:tabLst>
                <a:tab pos="4093845" algn="l"/>
              </a:tabLst>
            </a:pPr>
            <a:r>
              <a:rPr lang="es-E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Universidad de Málaga</a:t>
            </a:r>
          </a:p>
          <a:p>
            <a:pPr algn="ctr" defTabSz="457200">
              <a:lnSpc>
                <a:spcPct val="115000"/>
              </a:lnSpc>
              <a:spcAft>
                <a:spcPts val="300"/>
              </a:spcAft>
              <a:tabLst>
                <a:tab pos="4093845" algn="l"/>
              </a:tabLst>
            </a:pPr>
            <a:r>
              <a:rPr lang="es-E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Autores: </a:t>
            </a:r>
            <a:r>
              <a:rPr lang="es-E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Dra. Teresa Arenillas Parra, Dr. Enrique Antequera  Terroso y Dra. María Luisa Gómez Jiménez</a:t>
            </a:r>
            <a:endParaRPr lang="es-ES" sz="1400" b="1" dirty="0">
              <a:solidFill>
                <a:prstClr val="black">
                  <a:lumMod val="65000"/>
                  <a:lumOff val="35000"/>
                </a:prstClr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17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715FC-8EC6-51A8-3ADD-E2F2746EC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741391"/>
            <a:ext cx="3369234" cy="1616203"/>
          </a:xfrm>
        </p:spPr>
        <p:txBody>
          <a:bodyPr anchor="b">
            <a:normAutofit/>
          </a:bodyPr>
          <a:lstStyle/>
          <a:p>
            <a:r>
              <a:rPr lang="es-ES" sz="3200" dirty="0"/>
              <a:t>Contribuciones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DDD16-6D8B-973C-2159-A96185F0E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97" r="5588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52F08B-AB71-6CD5-AECD-35F7B0291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978" y="2533476"/>
            <a:ext cx="3369234" cy="3447832"/>
          </a:xfrm>
        </p:spPr>
        <p:txBody>
          <a:bodyPr anchor="t">
            <a:normAutofit/>
          </a:bodyPr>
          <a:lstStyle/>
          <a:p>
            <a:r>
              <a:rPr lang="es-ES" sz="1900" dirty="0"/>
              <a:t>“El Ecodiseño de los corredores Urbanos: Co-Beneficios De Una Movilidad Urbana Sostenible” (Autores: </a:t>
            </a:r>
            <a:r>
              <a:rPr lang="es-ES" sz="1900" dirty="0" err="1"/>
              <a:t>Bercedo</a:t>
            </a:r>
            <a:r>
              <a:rPr lang="es-ES" sz="1900" dirty="0"/>
              <a:t> Bello, Juan; </a:t>
            </a:r>
            <a:r>
              <a:rPr lang="es-ES" sz="1900" dirty="0" err="1"/>
              <a:t>Nakoura</a:t>
            </a:r>
            <a:r>
              <a:rPr lang="es-ES" sz="1900" dirty="0"/>
              <a:t> González, Silvia; Vega Domínguez, Gema )</a:t>
            </a:r>
          </a:p>
          <a:p>
            <a:r>
              <a:rPr lang="es-ES" sz="1900" dirty="0"/>
              <a:t>“Análisis sociotécnico de los teleféricos como innovación en el servicio público de transporte” (Autor: Sergio Gustavo Astorga)</a:t>
            </a:r>
          </a:p>
          <a:p>
            <a:endParaRPr lang="es-ES" sz="1900" dirty="0"/>
          </a:p>
        </p:txBody>
      </p:sp>
    </p:spTree>
    <p:extLst>
      <p:ext uri="{BB962C8B-B14F-4D97-AF65-F5344CB8AC3E}">
        <p14:creationId xmlns:p14="http://schemas.microsoft.com/office/powerpoint/2010/main" val="278946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Un dron de entrega que lleva un paquete dentro de un almacén">
            <a:extLst>
              <a:ext uri="{FF2B5EF4-FFF2-40B4-BE49-F238E27FC236}">
                <a16:creationId xmlns:a16="http://schemas.microsoft.com/office/drawing/2014/main" id="{7A911BD1-EBFE-33C2-A7F8-08290664B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8" r="832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E56F56-689E-AE25-9AF3-C2A92B63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S" sz="4000"/>
              <a:t>Retos de la movilidad del futuro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9185C6-DA98-2803-8ABB-437FA0B69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“Drones y Movilidad Aérea Avanzada:  aplicación frente al cambio climático” (Autora: Mercedes Almenar Muñoz)</a:t>
            </a:r>
            <a:endParaRPr lang="es-ES" sz="2000"/>
          </a:p>
        </p:txBody>
      </p:sp>
    </p:spTree>
    <p:extLst>
      <p:ext uri="{BB962C8B-B14F-4D97-AF65-F5344CB8AC3E}">
        <p14:creationId xmlns:p14="http://schemas.microsoft.com/office/powerpoint/2010/main" val="287961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d con chinchetas">
            <a:extLst>
              <a:ext uri="{FF2B5EF4-FFF2-40B4-BE49-F238E27FC236}">
                <a16:creationId xmlns:a16="http://schemas.microsoft.com/office/drawing/2014/main" id="{DBDAB7FA-B52F-8CA3-5F14-8441462002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" r="371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9C2386-71FE-B18A-4EE7-8501FADB6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S" sz="4000"/>
              <a:t>Del diseño a la estrategia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5C9A56-B950-C84D-59C5-63F05A85E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endParaRPr lang="es-ES" sz="2000" dirty="0"/>
          </a:p>
          <a:p>
            <a:pPr marL="0" indent="0">
              <a:buNone/>
            </a:pPr>
            <a:r>
              <a:rPr lang="es-ES" sz="2000" dirty="0"/>
              <a:t>“Políticas para una movilidad urbana sostenible en el s. XXI” </a:t>
            </a:r>
          </a:p>
          <a:p>
            <a:pPr marL="0" indent="0">
              <a:buNone/>
            </a:pPr>
            <a:r>
              <a:rPr lang="es-ES" sz="2000" dirty="0"/>
              <a:t>( Autor: Enrique Antequera Terroso)</a:t>
            </a:r>
          </a:p>
        </p:txBody>
      </p:sp>
    </p:spTree>
    <p:extLst>
      <p:ext uri="{BB962C8B-B14F-4D97-AF65-F5344CB8AC3E}">
        <p14:creationId xmlns:p14="http://schemas.microsoft.com/office/powerpoint/2010/main" val="137038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Vegetal siendo plantado">
            <a:extLst>
              <a:ext uri="{FF2B5EF4-FFF2-40B4-BE49-F238E27FC236}">
                <a16:creationId xmlns:a16="http://schemas.microsoft.com/office/drawing/2014/main" id="{E7D4D6A7-ED12-F1EF-F6BA-3C05BB67F0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4A0C1D-1655-EEA9-BD20-8BA8057D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S" sz="4000"/>
              <a:t>Buscando transiciones sostenibles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CB5326-1003-96A1-A86E-6E3F24D7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El proyecto M-</a:t>
            </a:r>
            <a:r>
              <a:rPr lang="es-ES" sz="2000" dirty="0" err="1"/>
              <a:t>MovyDUS</a:t>
            </a:r>
            <a:r>
              <a:rPr lang="es-ES" sz="2000" dirty="0"/>
              <a:t> para orientar la transición urbana de Mieres (Asturias) </a:t>
            </a:r>
          </a:p>
          <a:p>
            <a:pPr marL="0" indent="0">
              <a:buNone/>
            </a:pPr>
            <a:r>
              <a:rPr lang="es-ES" sz="2000" dirty="0"/>
              <a:t>(Autores: Rodríguez Gutiérrez, F.; Rodríguez Gutiérrez, F.; y Escobedo González, M.C)</a:t>
            </a:r>
          </a:p>
        </p:txBody>
      </p:sp>
    </p:spTree>
    <p:extLst>
      <p:ext uri="{BB962C8B-B14F-4D97-AF65-F5344CB8AC3E}">
        <p14:creationId xmlns:p14="http://schemas.microsoft.com/office/powerpoint/2010/main" val="2647581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D93DEB-46E1-363C-8860-A488FBD9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S" sz="4000" dirty="0"/>
              <a:t>Inteligencia Territorial en la era de la 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85967A-F45A-E04B-57B1-121F6CD6B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86" r="12800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5771D7-C7FF-0232-28BA-859E668E8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0" i="0" baseline="0" dirty="0"/>
              <a:t>Línea C3: </a:t>
            </a:r>
          </a:p>
          <a:p>
            <a:pPr marL="0" indent="0">
              <a:buNone/>
            </a:pPr>
            <a:r>
              <a:rPr lang="es-ES" sz="2000" b="0" i="0" baseline="0" dirty="0"/>
              <a:t>Economía circular, ciudades y territorios inteligentes. </a:t>
            </a:r>
          </a:p>
          <a:p>
            <a:pPr marL="0" indent="0">
              <a:buNone/>
            </a:pPr>
            <a:r>
              <a:rPr lang="es-ES" sz="2000" b="0" i="0" baseline="0" dirty="0"/>
              <a:t>Las TIC al servicio de las ciudades, los territorios y los ciudadanos</a:t>
            </a:r>
            <a:endParaRPr lang="es-ES" sz="2000" dirty="0"/>
          </a:p>
          <a:p>
            <a:pPr marL="0" indent="0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973958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3" name="CuadroTexto 1">
            <a:extLst>
              <a:ext uri="{FF2B5EF4-FFF2-40B4-BE49-F238E27FC236}">
                <a16:creationId xmlns:a16="http://schemas.microsoft.com/office/drawing/2014/main" id="{36F187FE-EA65-5516-A007-76855F5B6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01752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0134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Fondo abstracto azul y de gotas de agua">
            <a:extLst>
              <a:ext uri="{FF2B5EF4-FFF2-40B4-BE49-F238E27FC236}">
                <a16:creationId xmlns:a16="http://schemas.microsoft.com/office/drawing/2014/main" id="{BC9D2687-523A-8BEF-CCC9-C5B06267C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1" b="1080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ED5A7E-E401-6F57-26FA-0EB68BAAF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122363"/>
            <a:ext cx="9795637" cy="22207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000000"/>
                </a:solidFill>
              </a:rPr>
              <a:t>Retos y avances en la aplicación de la Agenda Urbana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A73FF2-DD30-D3DA-EFB4-CC1BD5BB0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3514852"/>
            <a:ext cx="9795637" cy="17429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000000"/>
                </a:solidFill>
              </a:rPr>
              <a:t> Las agendas como instrumentos para una nueva gobernanza del territorio</a:t>
            </a:r>
          </a:p>
        </p:txBody>
      </p:sp>
    </p:spTree>
    <p:extLst>
      <p:ext uri="{BB962C8B-B14F-4D97-AF65-F5344CB8AC3E}">
        <p14:creationId xmlns:p14="http://schemas.microsoft.com/office/powerpoint/2010/main" val="1947776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lumeria rubra">
            <a:extLst>
              <a:ext uri="{FF2B5EF4-FFF2-40B4-BE49-F238E27FC236}">
                <a16:creationId xmlns:a16="http://schemas.microsoft.com/office/drawing/2014/main" id="{C4220FAD-768D-5CEF-F59B-6B4EB07087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1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91F56E-A37E-28AD-4826-64EF3172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endParaRPr lang="es-ES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406933-3269-C573-8A47-C7FD4843C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Muchas Gracias 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fpmlgomez@gmail.com</a:t>
            </a:r>
          </a:p>
        </p:txBody>
      </p:sp>
    </p:spTree>
    <p:extLst>
      <p:ext uri="{BB962C8B-B14F-4D97-AF65-F5344CB8AC3E}">
        <p14:creationId xmlns:p14="http://schemas.microsoft.com/office/powerpoint/2010/main" val="350955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8CB19FB-7C96-4FEC-9331-E826E4E36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FF905CF6-DAF3-247E-3B8C-8510B0C3E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0" r="399" b="-2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F071BB7-867E-46A9-A7C2-3FCB28CB8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810"/>
            <a:ext cx="12192000" cy="6858000"/>
            <a:chOff x="0" y="-3810"/>
            <a:chExt cx="12192000" cy="68580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F0FCAE-6984-42EA-83CB-9F69F24A3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4102025 w 8273365"/>
                <a:gd name="connsiteY0" fmla="*/ 169161 h 6858000"/>
                <a:gd name="connsiteX1" fmla="*/ 1827641 w 8273365"/>
                <a:gd name="connsiteY1" fmla="*/ 1129498 h 6858000"/>
                <a:gd name="connsiteX2" fmla="*/ 1132950 w 8273365"/>
                <a:gd name="connsiteY2" fmla="*/ 2178191 h 6858000"/>
                <a:gd name="connsiteX3" fmla="*/ 877835 w 8273365"/>
                <a:gd name="connsiteY3" fmla="*/ 3466345 h 6858000"/>
                <a:gd name="connsiteX4" fmla="*/ 1089650 w 8273365"/>
                <a:gd name="connsiteY4" fmla="*/ 4644934 h 6858000"/>
                <a:gd name="connsiteX5" fmla="*/ 1672144 w 8273365"/>
                <a:gd name="connsiteY5" fmla="*/ 5633505 h 6858000"/>
                <a:gd name="connsiteX6" fmla="*/ 2747751 w 8273365"/>
                <a:gd name="connsiteY6" fmla="*/ 6459556 h 6858000"/>
                <a:gd name="connsiteX7" fmla="*/ 4102171 w 8273365"/>
                <a:gd name="connsiteY7" fmla="*/ 6763529 h 6858000"/>
                <a:gd name="connsiteX8" fmla="*/ 5506765 w 8273365"/>
                <a:gd name="connsiteY8" fmla="*/ 5818405 h 6858000"/>
                <a:gd name="connsiteX9" fmla="*/ 5914160 w 8273365"/>
                <a:gd name="connsiteY9" fmla="*/ 5382925 h 6858000"/>
                <a:gd name="connsiteX10" fmla="*/ 6891758 w 8273365"/>
                <a:gd name="connsiteY10" fmla="*/ 4677848 h 6858000"/>
                <a:gd name="connsiteX11" fmla="*/ 7158868 w 8273365"/>
                <a:gd name="connsiteY11" fmla="*/ 4511965 h 6858000"/>
                <a:gd name="connsiteX12" fmla="*/ 7306320 w 8273365"/>
                <a:gd name="connsiteY12" fmla="*/ 4179467 h 6858000"/>
                <a:gd name="connsiteX13" fmla="*/ 7315828 w 8273365"/>
                <a:gd name="connsiteY13" fmla="*/ 2884730 h 6858000"/>
                <a:gd name="connsiteX14" fmla="*/ 6704519 w 8273365"/>
                <a:gd name="connsiteY14" fmla="*/ 1640752 h 6858000"/>
                <a:gd name="connsiteX15" fmla="*/ 5471805 w 8273365"/>
                <a:gd name="connsiteY15" fmla="*/ 563096 h 6858000"/>
                <a:gd name="connsiteX16" fmla="*/ 4102025 w 8273365"/>
                <a:gd name="connsiteY16" fmla="*/ 169161 h 6858000"/>
                <a:gd name="connsiteX17" fmla="*/ 1815426 w 8273365"/>
                <a:gd name="connsiteY17" fmla="*/ 0 h 6858000"/>
                <a:gd name="connsiteX18" fmla="*/ 6228114 w 8273365"/>
                <a:gd name="connsiteY18" fmla="*/ 0 h 6858000"/>
                <a:gd name="connsiteX19" fmla="*/ 6378838 w 8273365"/>
                <a:gd name="connsiteY19" fmla="*/ 104569 h 6858000"/>
                <a:gd name="connsiteX20" fmla="*/ 8151535 w 8273365"/>
                <a:gd name="connsiteY20" fmla="*/ 4415712 h 6858000"/>
                <a:gd name="connsiteX21" fmla="*/ 6540097 w 8273365"/>
                <a:gd name="connsiteY21" fmla="*/ 5998038 h 6858000"/>
                <a:gd name="connsiteX22" fmla="*/ 5741125 w 8273365"/>
                <a:gd name="connsiteY22" fmla="*/ 6849976 h 6858000"/>
                <a:gd name="connsiteX23" fmla="*/ 5732797 w 8273365"/>
                <a:gd name="connsiteY23" fmla="*/ 6858000 h 6858000"/>
                <a:gd name="connsiteX24" fmla="*/ 1711956 w 8273365"/>
                <a:gd name="connsiteY24" fmla="*/ 6858000 h 6858000"/>
                <a:gd name="connsiteX25" fmla="*/ 1631859 w 8273365"/>
                <a:gd name="connsiteY25" fmla="*/ 6799706 h 6858000"/>
                <a:gd name="connsiteX26" fmla="*/ 1004515 w 8273365"/>
                <a:gd name="connsiteY26" fmla="*/ 6203417 h 6858000"/>
                <a:gd name="connsiteX27" fmla="*/ 0 w 8273365"/>
                <a:gd name="connsiteY27" fmla="*/ 3466345 h 6858000"/>
                <a:gd name="connsiteX28" fmla="*/ 1808555 w 8273365"/>
                <a:gd name="connsiteY28" fmla="*/ 44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73365" h="6858000">
                  <a:moveTo>
                    <a:pt x="4102025" y="169161"/>
                  </a:moveTo>
                  <a:cubicBezTo>
                    <a:pt x="3243792" y="169161"/>
                    <a:pt x="2435879" y="510143"/>
                    <a:pt x="1827641" y="1129498"/>
                  </a:cubicBezTo>
                  <a:cubicBezTo>
                    <a:pt x="1529958" y="1432447"/>
                    <a:pt x="1296200" y="1785278"/>
                    <a:pt x="1132950" y="2178191"/>
                  </a:cubicBezTo>
                  <a:cubicBezTo>
                    <a:pt x="963703" y="2585585"/>
                    <a:pt x="877835" y="3019017"/>
                    <a:pt x="877835" y="3466345"/>
                  </a:cubicBezTo>
                  <a:cubicBezTo>
                    <a:pt x="877835" y="3873007"/>
                    <a:pt x="949074" y="4269431"/>
                    <a:pt x="1089650" y="4644934"/>
                  </a:cubicBezTo>
                  <a:cubicBezTo>
                    <a:pt x="1225254" y="5007127"/>
                    <a:pt x="1421271" y="5339626"/>
                    <a:pt x="1672144" y="5633505"/>
                  </a:cubicBezTo>
                  <a:cubicBezTo>
                    <a:pt x="1968657" y="5980924"/>
                    <a:pt x="2340649" y="6266465"/>
                    <a:pt x="2747751" y="6459556"/>
                  </a:cubicBezTo>
                  <a:cubicBezTo>
                    <a:pt x="3172991" y="6661277"/>
                    <a:pt x="3628659" y="6763529"/>
                    <a:pt x="4102171" y="6763529"/>
                  </a:cubicBezTo>
                  <a:cubicBezTo>
                    <a:pt x="4621030" y="6763529"/>
                    <a:pt x="4940657" y="6439515"/>
                    <a:pt x="5506765" y="5818405"/>
                  </a:cubicBezTo>
                  <a:cubicBezTo>
                    <a:pt x="5636225" y="5676365"/>
                    <a:pt x="5770072" y="5529498"/>
                    <a:pt x="5914160" y="5382925"/>
                  </a:cubicBezTo>
                  <a:cubicBezTo>
                    <a:pt x="6290981" y="4999374"/>
                    <a:pt x="6638252" y="4813450"/>
                    <a:pt x="6891758" y="4677848"/>
                  </a:cubicBezTo>
                  <a:cubicBezTo>
                    <a:pt x="7016098" y="4611144"/>
                    <a:pt x="7114398" y="4558629"/>
                    <a:pt x="7158868" y="4511965"/>
                  </a:cubicBezTo>
                  <a:cubicBezTo>
                    <a:pt x="7208604" y="4459742"/>
                    <a:pt x="7260974" y="4341693"/>
                    <a:pt x="7306320" y="4179467"/>
                  </a:cubicBezTo>
                  <a:cubicBezTo>
                    <a:pt x="7422466" y="3764174"/>
                    <a:pt x="7425540" y="3328547"/>
                    <a:pt x="7315828" y="2884730"/>
                  </a:cubicBezTo>
                  <a:cubicBezTo>
                    <a:pt x="7210506" y="2459197"/>
                    <a:pt x="6999129" y="2028984"/>
                    <a:pt x="6704519" y="1640752"/>
                  </a:cubicBezTo>
                  <a:cubicBezTo>
                    <a:pt x="6369826" y="1199861"/>
                    <a:pt x="5943562" y="827136"/>
                    <a:pt x="5471805" y="563096"/>
                  </a:cubicBezTo>
                  <a:cubicBezTo>
                    <a:pt x="5011311" y="305349"/>
                    <a:pt x="4537651" y="169161"/>
                    <a:pt x="4102025" y="169161"/>
                  </a:cubicBezTo>
                  <a:close/>
                  <a:moveTo>
                    <a:pt x="1815426" y="0"/>
                  </a:moveTo>
                  <a:lnTo>
                    <a:pt x="6228114" y="0"/>
                  </a:lnTo>
                  <a:lnTo>
                    <a:pt x="6378838" y="104569"/>
                  </a:lnTo>
                  <a:cubicBezTo>
                    <a:pt x="7701449" y="1070221"/>
                    <a:pt x="8614337" y="2759472"/>
                    <a:pt x="8151535" y="4415712"/>
                  </a:cubicBezTo>
                  <a:cubicBezTo>
                    <a:pt x="7841710" y="5524525"/>
                    <a:pt x="7282330" y="5242495"/>
                    <a:pt x="6540097" y="5998038"/>
                  </a:cubicBezTo>
                  <a:cubicBezTo>
                    <a:pt x="6261706" y="6281367"/>
                    <a:pt x="6008555" y="6583271"/>
                    <a:pt x="5741125" y="6849976"/>
                  </a:cubicBezTo>
                  <a:lnTo>
                    <a:pt x="5732797" y="6858000"/>
                  </a:lnTo>
                  <a:lnTo>
                    <a:pt x="1711956" y="6858000"/>
                  </a:lnTo>
                  <a:lnTo>
                    <a:pt x="1631859" y="6799706"/>
                  </a:lnTo>
                  <a:cubicBezTo>
                    <a:pt x="1402830" y="6623620"/>
                    <a:pt x="1192523" y="6423644"/>
                    <a:pt x="1004515" y="6203417"/>
                  </a:cubicBezTo>
                  <a:cubicBezTo>
                    <a:pt x="378870" y="5470546"/>
                    <a:pt x="0" y="4513427"/>
                    <a:pt x="0" y="3466345"/>
                  </a:cubicBezTo>
                  <a:cubicBezTo>
                    <a:pt x="0" y="2025290"/>
                    <a:pt x="717408" y="754744"/>
                    <a:pt x="1808555" y="448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EEDAA96-38BD-4AC0-8E5F-CF74F5C71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1616062 w 8273365"/>
                <a:gd name="connsiteY0" fmla="*/ 0 h 6858000"/>
                <a:gd name="connsiteX1" fmla="*/ 3206514 w 8273365"/>
                <a:gd name="connsiteY1" fmla="*/ 0 h 6858000"/>
                <a:gd name="connsiteX2" fmla="*/ 3122517 w 8273365"/>
                <a:gd name="connsiteY2" fmla="*/ 23655 h 6858000"/>
                <a:gd name="connsiteX3" fmla="*/ 1723196 w 8273365"/>
                <a:gd name="connsiteY3" fmla="*/ 880747 h 6858000"/>
                <a:gd name="connsiteX4" fmla="*/ 997786 w 8273365"/>
                <a:gd name="connsiteY4" fmla="*/ 1975811 h 6858000"/>
                <a:gd name="connsiteX5" fmla="*/ 731408 w 8273365"/>
                <a:gd name="connsiteY5" fmla="*/ 3320136 h 6858000"/>
                <a:gd name="connsiteX6" fmla="*/ 952731 w 8273365"/>
                <a:gd name="connsiteY6" fmla="*/ 4550071 h 6858000"/>
                <a:gd name="connsiteX7" fmla="*/ 1560970 w 8273365"/>
                <a:gd name="connsiteY7" fmla="*/ 5582379 h 6858000"/>
                <a:gd name="connsiteX8" fmla="*/ 2685142 w 8273365"/>
                <a:gd name="connsiteY8" fmla="*/ 6445587 h 6858000"/>
                <a:gd name="connsiteX9" fmla="*/ 4102171 w 8273365"/>
                <a:gd name="connsiteY9" fmla="*/ 6763602 h 6858000"/>
                <a:gd name="connsiteX10" fmla="*/ 4840307 w 8273365"/>
                <a:gd name="connsiteY10" fmla="*/ 6518434 h 6858000"/>
                <a:gd name="connsiteX11" fmla="*/ 5614867 w 8273365"/>
                <a:gd name="connsiteY11" fmla="*/ 5770643 h 6858000"/>
                <a:gd name="connsiteX12" fmla="*/ 6018458 w 8273365"/>
                <a:gd name="connsiteY12" fmla="*/ 5339114 h 6858000"/>
                <a:gd name="connsiteX13" fmla="*/ 6960802 w 8273365"/>
                <a:gd name="connsiteY13" fmla="*/ 4660514 h 6858000"/>
                <a:gd name="connsiteX14" fmla="*/ 7264776 w 8273365"/>
                <a:gd name="connsiteY14" fmla="*/ 4466544 h 6858000"/>
                <a:gd name="connsiteX15" fmla="*/ 7447190 w 8273365"/>
                <a:gd name="connsiteY15" fmla="*/ 4072462 h 6858000"/>
                <a:gd name="connsiteX16" fmla="*/ 7457722 w 8273365"/>
                <a:gd name="connsiteY16" fmla="*/ 2703268 h 6858000"/>
                <a:gd name="connsiteX17" fmla="*/ 6820959 w 8273365"/>
                <a:gd name="connsiteY17" fmla="*/ 1406044 h 6858000"/>
                <a:gd name="connsiteX18" fmla="*/ 5543190 w 8273365"/>
                <a:gd name="connsiteY18" fmla="*/ 289185 h 6858000"/>
                <a:gd name="connsiteX19" fmla="*/ 4996775 w 8273365"/>
                <a:gd name="connsiteY19" fmla="*/ 40060 h 6858000"/>
                <a:gd name="connsiteX20" fmla="*/ 4871645 w 8273365"/>
                <a:gd name="connsiteY20" fmla="*/ 0 h 6858000"/>
                <a:gd name="connsiteX21" fmla="*/ 6433093 w 8273365"/>
                <a:gd name="connsiteY21" fmla="*/ 0 h 6858000"/>
                <a:gd name="connsiteX22" fmla="*/ 6564891 w 8273365"/>
                <a:gd name="connsiteY22" fmla="*/ 101152 h 6858000"/>
                <a:gd name="connsiteX23" fmla="*/ 8151535 w 8273365"/>
                <a:gd name="connsiteY23" fmla="*/ 4269504 h 6858000"/>
                <a:gd name="connsiteX24" fmla="*/ 6540097 w 8273365"/>
                <a:gd name="connsiteY24" fmla="*/ 5851830 h 6858000"/>
                <a:gd name="connsiteX25" fmla="*/ 5606037 w 8273365"/>
                <a:gd name="connsiteY25" fmla="*/ 6833938 h 6858000"/>
                <a:gd name="connsiteX26" fmla="*/ 5578888 w 8273365"/>
                <a:gd name="connsiteY26" fmla="*/ 6858000 h 6858000"/>
                <a:gd name="connsiteX27" fmla="*/ 1925521 w 8273365"/>
                <a:gd name="connsiteY27" fmla="*/ 6858000 h 6858000"/>
                <a:gd name="connsiteX28" fmla="*/ 1807085 w 8273365"/>
                <a:gd name="connsiteY28" fmla="*/ 6781026 h 6858000"/>
                <a:gd name="connsiteX29" fmla="*/ 1004515 w 8273365"/>
                <a:gd name="connsiteY29" fmla="*/ 6057209 h 6858000"/>
                <a:gd name="connsiteX30" fmla="*/ 0 w 8273365"/>
                <a:gd name="connsiteY30" fmla="*/ 3320136 h 6858000"/>
                <a:gd name="connsiteX31" fmla="*/ 1492767 w 8273365"/>
                <a:gd name="connsiteY31" fmla="*/ 986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73365" h="6858000">
                  <a:moveTo>
                    <a:pt x="1616062" y="0"/>
                  </a:moveTo>
                  <a:lnTo>
                    <a:pt x="3206514" y="0"/>
                  </a:lnTo>
                  <a:lnTo>
                    <a:pt x="3122517" y="23655"/>
                  </a:lnTo>
                  <a:cubicBezTo>
                    <a:pt x="2599902" y="185042"/>
                    <a:pt x="2120807" y="476097"/>
                    <a:pt x="1723196" y="880747"/>
                  </a:cubicBezTo>
                  <a:cubicBezTo>
                    <a:pt x="1412348" y="1197008"/>
                    <a:pt x="1168351" y="1565490"/>
                    <a:pt x="997786" y="1975811"/>
                  </a:cubicBezTo>
                  <a:cubicBezTo>
                    <a:pt x="821078" y="2401050"/>
                    <a:pt x="731408" y="2853352"/>
                    <a:pt x="731408" y="3320136"/>
                  </a:cubicBezTo>
                  <a:cubicBezTo>
                    <a:pt x="731408" y="3744353"/>
                    <a:pt x="805864" y="4158182"/>
                    <a:pt x="952731" y="4550071"/>
                  </a:cubicBezTo>
                  <a:cubicBezTo>
                    <a:pt x="1094331" y="4928208"/>
                    <a:pt x="1298980" y="5275627"/>
                    <a:pt x="1560970" y="5582379"/>
                  </a:cubicBezTo>
                  <a:cubicBezTo>
                    <a:pt x="1870793" y="5945304"/>
                    <a:pt x="2259610" y="6243718"/>
                    <a:pt x="2685142" y="6445587"/>
                  </a:cubicBezTo>
                  <a:cubicBezTo>
                    <a:pt x="3130131" y="6656669"/>
                    <a:pt x="3606861" y="6763602"/>
                    <a:pt x="4102171" y="6763602"/>
                  </a:cubicBezTo>
                  <a:cubicBezTo>
                    <a:pt x="4371914" y="6763602"/>
                    <a:pt x="4599528" y="6687974"/>
                    <a:pt x="4840307" y="6518434"/>
                  </a:cubicBezTo>
                  <a:cubicBezTo>
                    <a:pt x="5099811" y="6335729"/>
                    <a:pt x="5349951" y="6061159"/>
                    <a:pt x="5614867" y="5770643"/>
                  </a:cubicBezTo>
                  <a:cubicBezTo>
                    <a:pt x="5743449" y="5629628"/>
                    <a:pt x="5876273" y="5483786"/>
                    <a:pt x="6018458" y="5339114"/>
                  </a:cubicBezTo>
                  <a:cubicBezTo>
                    <a:pt x="6379773" y="4971361"/>
                    <a:pt x="6715635" y="4791728"/>
                    <a:pt x="6960802" y="4660514"/>
                  </a:cubicBezTo>
                  <a:cubicBezTo>
                    <a:pt x="7116154" y="4577280"/>
                    <a:pt x="7206994" y="4527251"/>
                    <a:pt x="7264776" y="4466544"/>
                  </a:cubicBezTo>
                  <a:cubicBezTo>
                    <a:pt x="7332650" y="4395306"/>
                    <a:pt x="7394089" y="4262628"/>
                    <a:pt x="7447190" y="4072462"/>
                  </a:cubicBezTo>
                  <a:cubicBezTo>
                    <a:pt x="7570066" y="3632594"/>
                    <a:pt x="7573576" y="3171954"/>
                    <a:pt x="7457722" y="2703268"/>
                  </a:cubicBezTo>
                  <a:cubicBezTo>
                    <a:pt x="7347718" y="2258572"/>
                    <a:pt x="7127565" y="1810073"/>
                    <a:pt x="6820959" y="1406044"/>
                  </a:cubicBezTo>
                  <a:cubicBezTo>
                    <a:pt x="6474271" y="949207"/>
                    <a:pt x="6032355" y="563024"/>
                    <a:pt x="5543190" y="289185"/>
                  </a:cubicBezTo>
                  <a:cubicBezTo>
                    <a:pt x="5362386" y="187977"/>
                    <a:pt x="5179299" y="104665"/>
                    <a:pt x="4996775" y="40060"/>
                  </a:cubicBezTo>
                  <a:lnTo>
                    <a:pt x="4871645" y="0"/>
                  </a:lnTo>
                  <a:lnTo>
                    <a:pt x="6433093" y="0"/>
                  </a:lnTo>
                  <a:lnTo>
                    <a:pt x="6564891" y="101152"/>
                  </a:lnTo>
                  <a:cubicBezTo>
                    <a:pt x="7785271" y="1084819"/>
                    <a:pt x="8592299" y="2692132"/>
                    <a:pt x="8151535" y="4269504"/>
                  </a:cubicBezTo>
                  <a:cubicBezTo>
                    <a:pt x="7841710" y="5378317"/>
                    <a:pt x="7282330" y="5096287"/>
                    <a:pt x="6540097" y="5851830"/>
                  </a:cubicBezTo>
                  <a:cubicBezTo>
                    <a:pt x="6215307" y="6182380"/>
                    <a:pt x="5924872" y="6538214"/>
                    <a:pt x="5606037" y="6833938"/>
                  </a:cubicBezTo>
                  <a:lnTo>
                    <a:pt x="5578888" y="6858000"/>
                  </a:lnTo>
                  <a:lnTo>
                    <a:pt x="1925521" y="6858000"/>
                  </a:lnTo>
                  <a:lnTo>
                    <a:pt x="1807085" y="6781026"/>
                  </a:lnTo>
                  <a:cubicBezTo>
                    <a:pt x="1509378" y="6576133"/>
                    <a:pt x="1239525" y="6332492"/>
                    <a:pt x="1004515" y="6057209"/>
                  </a:cubicBezTo>
                  <a:cubicBezTo>
                    <a:pt x="378870" y="5324338"/>
                    <a:pt x="0" y="4367220"/>
                    <a:pt x="0" y="3320136"/>
                  </a:cubicBezTo>
                  <a:cubicBezTo>
                    <a:pt x="0" y="2023187"/>
                    <a:pt x="581101" y="864350"/>
                    <a:pt x="1492767" y="9861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000679E-B592-4134-AC05-8EC80BBC4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37594" y="-3810"/>
              <a:ext cx="8219860" cy="6858000"/>
            </a:xfrm>
            <a:custGeom>
              <a:avLst/>
              <a:gdLst>
                <a:gd name="connsiteX0" fmla="*/ 5534366 w 8219860"/>
                <a:gd name="connsiteY0" fmla="*/ 0 h 6858000"/>
                <a:gd name="connsiteX1" fmla="*/ 6263243 w 8219860"/>
                <a:gd name="connsiteY1" fmla="*/ 0 h 6858000"/>
                <a:gd name="connsiteX2" fmla="*/ 6295307 w 8219860"/>
                <a:gd name="connsiteY2" fmla="*/ 21377 h 6858000"/>
                <a:gd name="connsiteX3" fmla="*/ 6907056 w 8219860"/>
                <a:gd name="connsiteY3" fmla="*/ 522976 h 6858000"/>
                <a:gd name="connsiteX4" fmla="*/ 7434107 w 8219860"/>
                <a:gd name="connsiteY4" fmla="*/ 1119513 h 6858000"/>
                <a:gd name="connsiteX5" fmla="*/ 7856130 w 8219860"/>
                <a:gd name="connsiteY5" fmla="*/ 1802940 h 6858000"/>
                <a:gd name="connsiteX6" fmla="*/ 8019380 w 8219860"/>
                <a:gd name="connsiteY6" fmla="*/ 2174201 h 6858000"/>
                <a:gd name="connsiteX7" fmla="*/ 8054634 w 8219860"/>
                <a:gd name="connsiteY7" fmla="*/ 2269723 h 6858000"/>
                <a:gd name="connsiteX8" fmla="*/ 8086962 w 8219860"/>
                <a:gd name="connsiteY8" fmla="*/ 2366562 h 6858000"/>
                <a:gd name="connsiteX9" fmla="*/ 8115633 w 8219860"/>
                <a:gd name="connsiteY9" fmla="*/ 2464717 h 6858000"/>
                <a:gd name="connsiteX10" fmla="*/ 8140794 w 8219860"/>
                <a:gd name="connsiteY10" fmla="*/ 2563895 h 6858000"/>
                <a:gd name="connsiteX11" fmla="*/ 8218615 w 8219860"/>
                <a:gd name="connsiteY11" fmla="*/ 3378975 h 6858000"/>
                <a:gd name="connsiteX12" fmla="*/ 8175170 w 8219860"/>
                <a:gd name="connsiteY12" fmla="*/ 3786370 h 6858000"/>
                <a:gd name="connsiteX13" fmla="*/ 8073943 w 8219860"/>
                <a:gd name="connsiteY13" fmla="*/ 4180891 h 6858000"/>
                <a:gd name="connsiteX14" fmla="*/ 7939071 w 8219860"/>
                <a:gd name="connsiteY14" fmla="*/ 4562246 h 6858000"/>
                <a:gd name="connsiteX15" fmla="*/ 7854229 w 8219860"/>
                <a:gd name="connsiteY15" fmla="*/ 4751828 h 6858000"/>
                <a:gd name="connsiteX16" fmla="*/ 7745102 w 8219860"/>
                <a:gd name="connsiteY16" fmla="*/ 4936435 h 6858000"/>
                <a:gd name="connsiteX17" fmla="*/ 7605403 w 8219860"/>
                <a:gd name="connsiteY17" fmla="*/ 5106852 h 6858000"/>
                <a:gd name="connsiteX18" fmla="*/ 7524949 w 8219860"/>
                <a:gd name="connsiteY18" fmla="*/ 5182481 h 6858000"/>
                <a:gd name="connsiteX19" fmla="*/ 7440106 w 8219860"/>
                <a:gd name="connsiteY19" fmla="*/ 5250208 h 6858000"/>
                <a:gd name="connsiteX20" fmla="*/ 7101758 w 8219860"/>
                <a:gd name="connsiteY20" fmla="*/ 5463633 h 6858000"/>
                <a:gd name="connsiteX21" fmla="*/ 6804366 w 8219860"/>
                <a:gd name="connsiteY21" fmla="*/ 5657895 h 6858000"/>
                <a:gd name="connsiteX22" fmla="*/ 6671103 w 8219860"/>
                <a:gd name="connsiteY22" fmla="*/ 5765704 h 6858000"/>
                <a:gd name="connsiteX23" fmla="*/ 6545887 w 8219860"/>
                <a:gd name="connsiteY23" fmla="*/ 5882583 h 6858000"/>
                <a:gd name="connsiteX24" fmla="*/ 6485473 w 8219860"/>
                <a:gd name="connsiteY24" fmla="*/ 5945046 h 6858000"/>
                <a:gd name="connsiteX25" fmla="*/ 6423303 w 8219860"/>
                <a:gd name="connsiteY25" fmla="*/ 6011604 h 6858000"/>
                <a:gd name="connsiteX26" fmla="*/ 6298672 w 8219860"/>
                <a:gd name="connsiteY26" fmla="*/ 6146768 h 6858000"/>
                <a:gd name="connsiteX27" fmla="*/ 6040923 w 8219860"/>
                <a:gd name="connsiteY27" fmla="*/ 6418997 h 6858000"/>
                <a:gd name="connsiteX28" fmla="*/ 5907662 w 8219860"/>
                <a:gd name="connsiteY28" fmla="*/ 6555769 h 6858000"/>
                <a:gd name="connsiteX29" fmla="*/ 5769864 w 8219860"/>
                <a:gd name="connsiteY29" fmla="*/ 6691081 h 6858000"/>
                <a:gd name="connsiteX30" fmla="*/ 5581270 w 8219860"/>
                <a:gd name="connsiteY30" fmla="*/ 6858000 h 6858000"/>
                <a:gd name="connsiteX31" fmla="*/ 5057635 w 8219860"/>
                <a:gd name="connsiteY31" fmla="*/ 6858000 h 6858000"/>
                <a:gd name="connsiteX32" fmla="*/ 5112401 w 8219860"/>
                <a:gd name="connsiteY32" fmla="*/ 6812805 h 6858000"/>
                <a:gd name="connsiteX33" fmla="*/ 5241495 w 8219860"/>
                <a:gd name="connsiteY33" fmla="*/ 6689617 h 6858000"/>
                <a:gd name="connsiteX34" fmla="*/ 5485639 w 8219860"/>
                <a:gd name="connsiteY34" fmla="*/ 6421192 h 6858000"/>
                <a:gd name="connsiteX35" fmla="*/ 5603981 w 8219860"/>
                <a:gd name="connsiteY35" fmla="*/ 6279592 h 6858000"/>
                <a:gd name="connsiteX36" fmla="*/ 5722615 w 8219860"/>
                <a:gd name="connsiteY36" fmla="*/ 6135503 h 6858000"/>
                <a:gd name="connsiteX37" fmla="*/ 5967636 w 8219860"/>
                <a:gd name="connsiteY37" fmla="*/ 5845135 h 6858000"/>
                <a:gd name="connsiteX38" fmla="*/ 6099583 w 8219860"/>
                <a:gd name="connsiteY38" fmla="*/ 5703828 h 6858000"/>
                <a:gd name="connsiteX39" fmla="*/ 6168189 w 8219860"/>
                <a:gd name="connsiteY39" fmla="*/ 5634490 h 6858000"/>
                <a:gd name="connsiteX40" fmla="*/ 6241769 w 8219860"/>
                <a:gd name="connsiteY40" fmla="*/ 5564129 h 6858000"/>
                <a:gd name="connsiteX41" fmla="*/ 6567684 w 8219860"/>
                <a:gd name="connsiteY41" fmla="*/ 5312962 h 6858000"/>
                <a:gd name="connsiteX42" fmla="*/ 6918466 w 8219860"/>
                <a:gd name="connsiteY42" fmla="*/ 5121628 h 6858000"/>
                <a:gd name="connsiteX43" fmla="*/ 7084202 w 8219860"/>
                <a:gd name="connsiteY43" fmla="*/ 5039856 h 6858000"/>
                <a:gd name="connsiteX44" fmla="*/ 7231508 w 8219860"/>
                <a:gd name="connsiteY44" fmla="*/ 4955159 h 6858000"/>
                <a:gd name="connsiteX45" fmla="*/ 7455757 w 8219860"/>
                <a:gd name="connsiteY45" fmla="*/ 4736907 h 6858000"/>
                <a:gd name="connsiteX46" fmla="*/ 7597796 w 8219860"/>
                <a:gd name="connsiteY46" fmla="*/ 4437761 h 6858000"/>
                <a:gd name="connsiteX47" fmla="*/ 7667720 w 8219860"/>
                <a:gd name="connsiteY47" fmla="*/ 4093562 h 6858000"/>
                <a:gd name="connsiteX48" fmla="*/ 7680008 w 8219860"/>
                <a:gd name="connsiteY48" fmla="*/ 3742632 h 6858000"/>
                <a:gd name="connsiteX49" fmla="*/ 7657188 w 8219860"/>
                <a:gd name="connsiteY49" fmla="*/ 3396237 h 6858000"/>
                <a:gd name="connsiteX50" fmla="*/ 7604818 w 8219860"/>
                <a:gd name="connsiteY50" fmla="*/ 3055255 h 6858000"/>
                <a:gd name="connsiteX51" fmla="*/ 7522900 w 8219860"/>
                <a:gd name="connsiteY51" fmla="*/ 2720270 h 6858000"/>
                <a:gd name="connsiteX52" fmla="*/ 7299968 w 8219860"/>
                <a:gd name="connsiteY52" fmla="*/ 2062442 h 6858000"/>
                <a:gd name="connsiteX53" fmla="*/ 6971566 w 8219860"/>
                <a:gd name="connsiteY53" fmla="*/ 1438698 h 6858000"/>
                <a:gd name="connsiteX54" fmla="*/ 6771307 w 8219860"/>
                <a:gd name="connsiteY54" fmla="*/ 1144380 h 6858000"/>
                <a:gd name="connsiteX55" fmla="*/ 6547935 w 8219860"/>
                <a:gd name="connsiteY55" fmla="*/ 865129 h 6858000"/>
                <a:gd name="connsiteX56" fmla="*/ 6037997 w 8219860"/>
                <a:gd name="connsiteY56" fmla="*/ 359872 h 6858000"/>
                <a:gd name="connsiteX57" fmla="*/ 5602369 w 8219860"/>
                <a:gd name="connsiteY57" fmla="*/ 40572 h 6858000"/>
                <a:gd name="connsiteX58" fmla="*/ 1689206 w 8219860"/>
                <a:gd name="connsiteY58" fmla="*/ 0 h 6858000"/>
                <a:gd name="connsiteX59" fmla="*/ 2580244 w 8219860"/>
                <a:gd name="connsiteY59" fmla="*/ 0 h 6858000"/>
                <a:gd name="connsiteX60" fmla="*/ 2556490 w 8219860"/>
                <a:gd name="connsiteY60" fmla="*/ 13997 h 6858000"/>
                <a:gd name="connsiteX61" fmla="*/ 2125407 w 8219860"/>
                <a:gd name="connsiteY61" fmla="*/ 323156 h 6858000"/>
                <a:gd name="connsiteX62" fmla="*/ 1859322 w 8219860"/>
                <a:gd name="connsiteY62" fmla="*/ 553842 h 6858000"/>
                <a:gd name="connsiteX63" fmla="*/ 1607425 w 8219860"/>
                <a:gd name="connsiteY63" fmla="*/ 799741 h 6858000"/>
                <a:gd name="connsiteX64" fmla="*/ 861829 w 8219860"/>
                <a:gd name="connsiteY64" fmla="*/ 1987400 h 6858000"/>
                <a:gd name="connsiteX65" fmla="*/ 661422 w 8219860"/>
                <a:gd name="connsiteY65" fmla="*/ 2660149 h 6858000"/>
                <a:gd name="connsiteX66" fmla="*/ 608323 w 8219860"/>
                <a:gd name="connsiteY66" fmla="*/ 3006544 h 6858000"/>
                <a:gd name="connsiteX67" fmla="*/ 584625 w 8219860"/>
                <a:gd name="connsiteY67" fmla="*/ 3355571 h 6858000"/>
                <a:gd name="connsiteX68" fmla="*/ 589891 w 8219860"/>
                <a:gd name="connsiteY68" fmla="*/ 3705330 h 6858000"/>
                <a:gd name="connsiteX69" fmla="*/ 623389 w 8219860"/>
                <a:gd name="connsiteY69" fmla="*/ 4053626 h 6858000"/>
                <a:gd name="connsiteX70" fmla="*/ 787078 w 8219860"/>
                <a:gd name="connsiteY70" fmla="*/ 4735736 h 6858000"/>
                <a:gd name="connsiteX71" fmla="*/ 1081251 w 8219860"/>
                <a:gd name="connsiteY71" fmla="*/ 5376742 h 6858000"/>
                <a:gd name="connsiteX72" fmla="*/ 1274196 w 8219860"/>
                <a:gd name="connsiteY72" fmla="*/ 5674278 h 6858000"/>
                <a:gd name="connsiteX73" fmla="*/ 1381274 w 8219860"/>
                <a:gd name="connsiteY73" fmla="*/ 5816170 h 6858000"/>
                <a:gd name="connsiteX74" fmla="*/ 1495959 w 8219860"/>
                <a:gd name="connsiteY74" fmla="*/ 5953677 h 6858000"/>
                <a:gd name="connsiteX75" fmla="*/ 2013356 w 8219860"/>
                <a:gd name="connsiteY75" fmla="*/ 6450448 h 6858000"/>
                <a:gd name="connsiteX76" fmla="*/ 2083865 w 8219860"/>
                <a:gd name="connsiteY76" fmla="*/ 6506327 h 6858000"/>
                <a:gd name="connsiteX77" fmla="*/ 2155688 w 8219860"/>
                <a:gd name="connsiteY77" fmla="*/ 6560744 h 6858000"/>
                <a:gd name="connsiteX78" fmla="*/ 2228537 w 8219860"/>
                <a:gd name="connsiteY78" fmla="*/ 6613844 h 6858000"/>
                <a:gd name="connsiteX79" fmla="*/ 2302700 w 8219860"/>
                <a:gd name="connsiteY79" fmla="*/ 6665190 h 6858000"/>
                <a:gd name="connsiteX80" fmla="*/ 2610915 w 8219860"/>
                <a:gd name="connsiteY80" fmla="*/ 6853454 h 6858000"/>
                <a:gd name="connsiteX81" fmla="*/ 2619731 w 8219860"/>
                <a:gd name="connsiteY81" fmla="*/ 6858000 h 6858000"/>
                <a:gd name="connsiteX82" fmla="*/ 1931408 w 8219860"/>
                <a:gd name="connsiteY82" fmla="*/ 6858000 h 6858000"/>
                <a:gd name="connsiteX83" fmla="*/ 1782231 w 8219860"/>
                <a:gd name="connsiteY83" fmla="*/ 6759101 h 6858000"/>
                <a:gd name="connsiteX84" fmla="*/ 1179844 w 8219860"/>
                <a:gd name="connsiteY84" fmla="*/ 6247262 h 6858000"/>
                <a:gd name="connsiteX85" fmla="*/ 677221 w 8219860"/>
                <a:gd name="connsiteY85" fmla="*/ 5628784 h 6858000"/>
                <a:gd name="connsiteX86" fmla="*/ 302740 w 8219860"/>
                <a:gd name="connsiteY86" fmla="*/ 4919612 h 6858000"/>
                <a:gd name="connsiteX87" fmla="*/ 71615 w 8219860"/>
                <a:gd name="connsiteY87" fmla="*/ 4147685 h 6858000"/>
                <a:gd name="connsiteX88" fmla="*/ 14420 w 8219860"/>
                <a:gd name="connsiteY88" fmla="*/ 3747313 h 6858000"/>
                <a:gd name="connsiteX89" fmla="*/ 815 w 8219860"/>
                <a:gd name="connsiteY89" fmla="*/ 3342991 h 6858000"/>
                <a:gd name="connsiteX90" fmla="*/ 29340 w 8219860"/>
                <a:gd name="connsiteY90" fmla="*/ 2939692 h 6858000"/>
                <a:gd name="connsiteX91" fmla="*/ 97946 w 8219860"/>
                <a:gd name="connsiteY91" fmla="*/ 2541660 h 6858000"/>
                <a:gd name="connsiteX92" fmla="*/ 341358 w 8219860"/>
                <a:gd name="connsiteY92" fmla="*/ 1774268 h 6858000"/>
                <a:gd name="connsiteX93" fmla="*/ 1212758 w 8219860"/>
                <a:gd name="connsiteY93" fmla="*/ 432721 h 6858000"/>
                <a:gd name="connsiteX94" fmla="*/ 1499908 w 8219860"/>
                <a:gd name="connsiteY94" fmla="*/ 150982 h 6858000"/>
                <a:gd name="connsiteX95" fmla="*/ 1655863 w 8219860"/>
                <a:gd name="connsiteY95" fmla="*/ 235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8219860" h="6858000">
                  <a:moveTo>
                    <a:pt x="5534366" y="0"/>
                  </a:moveTo>
                  <a:lnTo>
                    <a:pt x="6263243" y="0"/>
                  </a:lnTo>
                  <a:lnTo>
                    <a:pt x="6295307" y="21377"/>
                  </a:lnTo>
                  <a:cubicBezTo>
                    <a:pt x="6511218" y="172340"/>
                    <a:pt x="6716597" y="339247"/>
                    <a:pt x="6907056" y="522976"/>
                  </a:cubicBezTo>
                  <a:cubicBezTo>
                    <a:pt x="7097514" y="706706"/>
                    <a:pt x="7274807" y="905503"/>
                    <a:pt x="7434107" y="1119513"/>
                  </a:cubicBezTo>
                  <a:cubicBezTo>
                    <a:pt x="7593992" y="1333084"/>
                    <a:pt x="7735155" y="1562014"/>
                    <a:pt x="7856130" y="1802940"/>
                  </a:cubicBezTo>
                  <a:cubicBezTo>
                    <a:pt x="7916105" y="1923621"/>
                    <a:pt x="7970376" y="2047668"/>
                    <a:pt x="8019380" y="2174201"/>
                  </a:cubicBezTo>
                  <a:cubicBezTo>
                    <a:pt x="8031375" y="2205944"/>
                    <a:pt x="8043808" y="2237541"/>
                    <a:pt x="8054634" y="2269723"/>
                  </a:cubicBezTo>
                  <a:lnTo>
                    <a:pt x="8086962" y="2366562"/>
                  </a:lnTo>
                  <a:lnTo>
                    <a:pt x="8115633" y="2464717"/>
                  </a:lnTo>
                  <a:cubicBezTo>
                    <a:pt x="8124995" y="2497484"/>
                    <a:pt x="8132602" y="2530836"/>
                    <a:pt x="8140794" y="2563895"/>
                  </a:cubicBezTo>
                  <a:cubicBezTo>
                    <a:pt x="8203402" y="2829836"/>
                    <a:pt x="8225636" y="3105576"/>
                    <a:pt x="8218615" y="3378975"/>
                  </a:cubicBezTo>
                  <a:cubicBezTo>
                    <a:pt x="8214958" y="3515749"/>
                    <a:pt x="8200476" y="3652229"/>
                    <a:pt x="8175170" y="3786370"/>
                  </a:cubicBezTo>
                  <a:cubicBezTo>
                    <a:pt x="8149716" y="3920510"/>
                    <a:pt x="8114462" y="4052163"/>
                    <a:pt x="8073943" y="4180891"/>
                  </a:cubicBezTo>
                  <a:cubicBezTo>
                    <a:pt x="8033570" y="4309911"/>
                    <a:pt x="7990270" y="4435421"/>
                    <a:pt x="7939071" y="4562246"/>
                  </a:cubicBezTo>
                  <a:cubicBezTo>
                    <a:pt x="7913472" y="4625587"/>
                    <a:pt x="7885678" y="4688926"/>
                    <a:pt x="7854229" y="4751828"/>
                  </a:cubicBezTo>
                  <a:cubicBezTo>
                    <a:pt x="7822193" y="4814437"/>
                    <a:pt x="7786792" y="4876752"/>
                    <a:pt x="7745102" y="4936435"/>
                  </a:cubicBezTo>
                  <a:cubicBezTo>
                    <a:pt x="7703998" y="4996411"/>
                    <a:pt x="7657040" y="5053899"/>
                    <a:pt x="7605403" y="5106852"/>
                  </a:cubicBezTo>
                  <a:cubicBezTo>
                    <a:pt x="7579512" y="5133183"/>
                    <a:pt x="7552596" y="5158489"/>
                    <a:pt x="7524949" y="5182481"/>
                  </a:cubicBezTo>
                  <a:cubicBezTo>
                    <a:pt x="7497301" y="5206323"/>
                    <a:pt x="7468776" y="5228704"/>
                    <a:pt x="7440106" y="5250208"/>
                  </a:cubicBezTo>
                  <a:cubicBezTo>
                    <a:pt x="7324836" y="5335930"/>
                    <a:pt x="7208103" y="5400146"/>
                    <a:pt x="7101758" y="5463633"/>
                  </a:cubicBezTo>
                  <a:cubicBezTo>
                    <a:pt x="6994825" y="5526533"/>
                    <a:pt x="6896230" y="5588996"/>
                    <a:pt x="6804366" y="5657895"/>
                  </a:cubicBezTo>
                  <a:cubicBezTo>
                    <a:pt x="6758141" y="5691978"/>
                    <a:pt x="6713965" y="5728110"/>
                    <a:pt x="6671103" y="5765704"/>
                  </a:cubicBezTo>
                  <a:cubicBezTo>
                    <a:pt x="6627952" y="5802860"/>
                    <a:pt x="6586408" y="5842209"/>
                    <a:pt x="6545887" y="5882583"/>
                  </a:cubicBezTo>
                  <a:cubicBezTo>
                    <a:pt x="6525407" y="5903062"/>
                    <a:pt x="6506245" y="5923103"/>
                    <a:pt x="6485473" y="5945046"/>
                  </a:cubicBezTo>
                  <a:lnTo>
                    <a:pt x="6423303" y="6011604"/>
                  </a:lnTo>
                  <a:lnTo>
                    <a:pt x="6298672" y="6146768"/>
                  </a:lnTo>
                  <a:cubicBezTo>
                    <a:pt x="6214853" y="6237315"/>
                    <a:pt x="6128400" y="6327572"/>
                    <a:pt x="6040923" y="6418997"/>
                  </a:cubicBezTo>
                  <a:cubicBezTo>
                    <a:pt x="5997186" y="6464637"/>
                    <a:pt x="5952569" y="6510130"/>
                    <a:pt x="5907662" y="6555769"/>
                  </a:cubicBezTo>
                  <a:cubicBezTo>
                    <a:pt x="5862460" y="6601118"/>
                    <a:pt x="5816528" y="6646172"/>
                    <a:pt x="5769864" y="6691081"/>
                  </a:cubicBezTo>
                  <a:lnTo>
                    <a:pt x="5581270" y="6858000"/>
                  </a:lnTo>
                  <a:lnTo>
                    <a:pt x="5057635" y="6858000"/>
                  </a:lnTo>
                  <a:lnTo>
                    <a:pt x="5112401" y="6812805"/>
                  </a:lnTo>
                  <a:cubicBezTo>
                    <a:pt x="5156505" y="6773364"/>
                    <a:pt x="5199439" y="6732113"/>
                    <a:pt x="5241495" y="6689617"/>
                  </a:cubicBezTo>
                  <a:cubicBezTo>
                    <a:pt x="5325753" y="6604628"/>
                    <a:pt x="5405916" y="6513934"/>
                    <a:pt x="5485639" y="6421192"/>
                  </a:cubicBezTo>
                  <a:cubicBezTo>
                    <a:pt x="5525427" y="6374674"/>
                    <a:pt x="5564631" y="6327425"/>
                    <a:pt x="5603981" y="6279592"/>
                  </a:cubicBezTo>
                  <a:lnTo>
                    <a:pt x="5722615" y="6135503"/>
                  </a:lnTo>
                  <a:cubicBezTo>
                    <a:pt x="5802339" y="6038957"/>
                    <a:pt x="5882062" y="5940510"/>
                    <a:pt x="5967636" y="5845135"/>
                  </a:cubicBezTo>
                  <a:cubicBezTo>
                    <a:pt x="6010496" y="5797446"/>
                    <a:pt x="6054381" y="5750345"/>
                    <a:pt x="6099583" y="5703828"/>
                  </a:cubicBezTo>
                  <a:lnTo>
                    <a:pt x="6168189" y="5634490"/>
                  </a:lnTo>
                  <a:cubicBezTo>
                    <a:pt x="6191300" y="5611524"/>
                    <a:pt x="6216754" y="5587094"/>
                    <a:pt x="6241769" y="5564129"/>
                  </a:cubicBezTo>
                  <a:cubicBezTo>
                    <a:pt x="6342117" y="5470948"/>
                    <a:pt x="6452414" y="5386688"/>
                    <a:pt x="6567684" y="5312962"/>
                  </a:cubicBezTo>
                  <a:cubicBezTo>
                    <a:pt x="6682806" y="5238945"/>
                    <a:pt x="6803635" y="5177360"/>
                    <a:pt x="6918466" y="5121628"/>
                  </a:cubicBezTo>
                  <a:cubicBezTo>
                    <a:pt x="6975808" y="5093833"/>
                    <a:pt x="7031688" y="5067211"/>
                    <a:pt x="7084202" y="5039856"/>
                  </a:cubicBezTo>
                  <a:cubicBezTo>
                    <a:pt x="7136864" y="5012793"/>
                    <a:pt x="7186453" y="4985439"/>
                    <a:pt x="7231508" y="4955159"/>
                  </a:cubicBezTo>
                  <a:cubicBezTo>
                    <a:pt x="7322202" y="4895476"/>
                    <a:pt x="7395635" y="4824530"/>
                    <a:pt x="7455757" y="4736907"/>
                  </a:cubicBezTo>
                  <a:cubicBezTo>
                    <a:pt x="7515440" y="4649431"/>
                    <a:pt x="7562543" y="4547326"/>
                    <a:pt x="7597796" y="4437761"/>
                  </a:cubicBezTo>
                  <a:cubicBezTo>
                    <a:pt x="7632758" y="4328343"/>
                    <a:pt x="7655139" y="4210293"/>
                    <a:pt x="7667720" y="4093562"/>
                  </a:cubicBezTo>
                  <a:cubicBezTo>
                    <a:pt x="7679860" y="3976389"/>
                    <a:pt x="7682494" y="3858925"/>
                    <a:pt x="7680008" y="3742632"/>
                  </a:cubicBezTo>
                  <a:cubicBezTo>
                    <a:pt x="7676350" y="3626192"/>
                    <a:pt x="7668451" y="3510776"/>
                    <a:pt x="7657188" y="3396237"/>
                  </a:cubicBezTo>
                  <a:cubicBezTo>
                    <a:pt x="7645923" y="3281699"/>
                    <a:pt x="7628808" y="3167745"/>
                    <a:pt x="7604818" y="3055255"/>
                  </a:cubicBezTo>
                  <a:cubicBezTo>
                    <a:pt x="7581120" y="2942618"/>
                    <a:pt x="7552888" y="2831298"/>
                    <a:pt x="7522900" y="2720270"/>
                  </a:cubicBezTo>
                  <a:cubicBezTo>
                    <a:pt x="7462926" y="2498361"/>
                    <a:pt x="7392418" y="2277038"/>
                    <a:pt x="7299968" y="2062442"/>
                  </a:cubicBezTo>
                  <a:cubicBezTo>
                    <a:pt x="7207518" y="1847847"/>
                    <a:pt x="7097514" y="1639104"/>
                    <a:pt x="6971566" y="1438698"/>
                  </a:cubicBezTo>
                  <a:cubicBezTo>
                    <a:pt x="6908226" y="1338642"/>
                    <a:pt x="6841668" y="1240340"/>
                    <a:pt x="6771307" y="1144380"/>
                  </a:cubicBezTo>
                  <a:cubicBezTo>
                    <a:pt x="6700945" y="1048419"/>
                    <a:pt x="6625903" y="955677"/>
                    <a:pt x="6547935" y="865129"/>
                  </a:cubicBezTo>
                  <a:cubicBezTo>
                    <a:pt x="6392438" y="683740"/>
                    <a:pt x="6221873" y="514199"/>
                    <a:pt x="6037997" y="359872"/>
                  </a:cubicBezTo>
                  <a:cubicBezTo>
                    <a:pt x="5900420" y="243689"/>
                    <a:pt x="5754861" y="136638"/>
                    <a:pt x="5602369" y="40572"/>
                  </a:cubicBezTo>
                  <a:close/>
                  <a:moveTo>
                    <a:pt x="1689206" y="0"/>
                  </a:moveTo>
                  <a:lnTo>
                    <a:pt x="2580244" y="0"/>
                  </a:lnTo>
                  <a:lnTo>
                    <a:pt x="2556490" y="13997"/>
                  </a:lnTo>
                  <a:cubicBezTo>
                    <a:pt x="2405637" y="107875"/>
                    <a:pt x="2262108" y="212018"/>
                    <a:pt x="2125407" y="323156"/>
                  </a:cubicBezTo>
                  <a:cubicBezTo>
                    <a:pt x="2033982" y="397174"/>
                    <a:pt x="1946944" y="475874"/>
                    <a:pt x="1859322" y="553842"/>
                  </a:cubicBezTo>
                  <a:cubicBezTo>
                    <a:pt x="1771699" y="631664"/>
                    <a:pt x="1686271" y="712557"/>
                    <a:pt x="1607425" y="799741"/>
                  </a:cubicBezTo>
                  <a:cubicBezTo>
                    <a:pt x="1289847" y="1146281"/>
                    <a:pt x="1036342" y="1551627"/>
                    <a:pt x="861829" y="1987400"/>
                  </a:cubicBezTo>
                  <a:cubicBezTo>
                    <a:pt x="774499" y="2205213"/>
                    <a:pt x="707062" y="2430780"/>
                    <a:pt x="661422" y="2660149"/>
                  </a:cubicBezTo>
                  <a:cubicBezTo>
                    <a:pt x="638750" y="2774834"/>
                    <a:pt x="621196" y="2890541"/>
                    <a:pt x="608323" y="3006544"/>
                  </a:cubicBezTo>
                  <a:cubicBezTo>
                    <a:pt x="595888" y="3122545"/>
                    <a:pt x="587990" y="3239131"/>
                    <a:pt x="584625" y="3355571"/>
                  </a:cubicBezTo>
                  <a:cubicBezTo>
                    <a:pt x="581699" y="3472156"/>
                    <a:pt x="582578" y="3588890"/>
                    <a:pt x="589891" y="3705330"/>
                  </a:cubicBezTo>
                  <a:cubicBezTo>
                    <a:pt x="595742" y="3821770"/>
                    <a:pt x="607591" y="3937917"/>
                    <a:pt x="623389" y="4053626"/>
                  </a:cubicBezTo>
                  <a:cubicBezTo>
                    <a:pt x="655864" y="4284896"/>
                    <a:pt x="709988" y="4513828"/>
                    <a:pt x="787078" y="4735736"/>
                  </a:cubicBezTo>
                  <a:cubicBezTo>
                    <a:pt x="864023" y="4957499"/>
                    <a:pt x="962324" y="5172825"/>
                    <a:pt x="1081251" y="5376742"/>
                  </a:cubicBezTo>
                  <a:cubicBezTo>
                    <a:pt x="1140934" y="5478553"/>
                    <a:pt x="1205152" y="5578172"/>
                    <a:pt x="1274196" y="5674278"/>
                  </a:cubicBezTo>
                  <a:cubicBezTo>
                    <a:pt x="1308571" y="5722552"/>
                    <a:pt x="1344557" y="5769654"/>
                    <a:pt x="1381274" y="5816170"/>
                  </a:cubicBezTo>
                  <a:cubicBezTo>
                    <a:pt x="1418575" y="5862543"/>
                    <a:pt x="1456608" y="5908622"/>
                    <a:pt x="1495959" y="5953677"/>
                  </a:cubicBezTo>
                  <a:cubicBezTo>
                    <a:pt x="1652919" y="6133894"/>
                    <a:pt x="1826555" y="6300071"/>
                    <a:pt x="2013356" y="6450448"/>
                  </a:cubicBezTo>
                  <a:cubicBezTo>
                    <a:pt x="2037053" y="6468879"/>
                    <a:pt x="2060020" y="6488188"/>
                    <a:pt x="2083865" y="6506327"/>
                  </a:cubicBezTo>
                  <a:lnTo>
                    <a:pt x="2155688" y="6560744"/>
                  </a:lnTo>
                  <a:lnTo>
                    <a:pt x="2228537" y="6613844"/>
                  </a:lnTo>
                  <a:lnTo>
                    <a:pt x="2302700" y="6665190"/>
                  </a:lnTo>
                  <a:cubicBezTo>
                    <a:pt x="2402465" y="6732186"/>
                    <a:pt x="2505008" y="6795525"/>
                    <a:pt x="2610915" y="6853454"/>
                  </a:cubicBezTo>
                  <a:lnTo>
                    <a:pt x="2619731" y="6858000"/>
                  </a:lnTo>
                  <a:lnTo>
                    <a:pt x="1931408" y="6858000"/>
                  </a:lnTo>
                  <a:lnTo>
                    <a:pt x="1782231" y="6759101"/>
                  </a:lnTo>
                  <a:cubicBezTo>
                    <a:pt x="1566612" y="6607846"/>
                    <a:pt x="1365329" y="6435527"/>
                    <a:pt x="1179844" y="6247262"/>
                  </a:cubicBezTo>
                  <a:cubicBezTo>
                    <a:pt x="994506" y="6059437"/>
                    <a:pt x="824235" y="5851280"/>
                    <a:pt x="677221" y="5628784"/>
                  </a:cubicBezTo>
                  <a:cubicBezTo>
                    <a:pt x="530062" y="5405851"/>
                    <a:pt x="404700" y="5167998"/>
                    <a:pt x="302740" y="4919612"/>
                  </a:cubicBezTo>
                  <a:cubicBezTo>
                    <a:pt x="200636" y="4671373"/>
                    <a:pt x="123692" y="4412162"/>
                    <a:pt x="71615" y="4147685"/>
                  </a:cubicBezTo>
                  <a:cubicBezTo>
                    <a:pt x="45285" y="4015446"/>
                    <a:pt x="26854" y="3881599"/>
                    <a:pt x="14420" y="3747313"/>
                  </a:cubicBezTo>
                  <a:cubicBezTo>
                    <a:pt x="3595" y="3612880"/>
                    <a:pt x="-2256" y="3477862"/>
                    <a:pt x="815" y="3342991"/>
                  </a:cubicBezTo>
                  <a:cubicBezTo>
                    <a:pt x="3156" y="3208119"/>
                    <a:pt x="12811" y="3073394"/>
                    <a:pt x="29340" y="2939692"/>
                  </a:cubicBezTo>
                  <a:cubicBezTo>
                    <a:pt x="45578" y="2805845"/>
                    <a:pt x="68690" y="2673022"/>
                    <a:pt x="97946" y="2541660"/>
                  </a:cubicBezTo>
                  <a:cubicBezTo>
                    <a:pt x="156167" y="2278939"/>
                    <a:pt x="237791" y="2021777"/>
                    <a:pt x="341358" y="1774268"/>
                  </a:cubicBezTo>
                  <a:cubicBezTo>
                    <a:pt x="548640" y="1279252"/>
                    <a:pt x="844567" y="822415"/>
                    <a:pt x="1212758" y="432721"/>
                  </a:cubicBezTo>
                  <a:cubicBezTo>
                    <a:pt x="1305208" y="335736"/>
                    <a:pt x="1399705" y="240506"/>
                    <a:pt x="1499908" y="150982"/>
                  </a:cubicBezTo>
                  <a:cubicBezTo>
                    <a:pt x="1550010" y="106294"/>
                    <a:pt x="1602232" y="64018"/>
                    <a:pt x="1655863" y="2359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2EF310-93E6-4F72-B482-07BF5CFBB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65807" y="-3810"/>
              <a:ext cx="8870393" cy="6858000"/>
            </a:xfrm>
            <a:custGeom>
              <a:avLst/>
              <a:gdLst>
                <a:gd name="connsiteX0" fmla="*/ 6200652 w 8899328"/>
                <a:gd name="connsiteY0" fmla="*/ 0 h 6858000"/>
                <a:gd name="connsiteX1" fmla="*/ 7036991 w 8899328"/>
                <a:gd name="connsiteY1" fmla="*/ 0 h 6858000"/>
                <a:gd name="connsiteX2" fmla="*/ 7111956 w 8899328"/>
                <a:gd name="connsiteY2" fmla="*/ 52444 h 6858000"/>
                <a:gd name="connsiteX3" fmla="*/ 8899328 w 8899328"/>
                <a:gd name="connsiteY3" fmla="*/ 3560285 h 6858000"/>
                <a:gd name="connsiteX4" fmla="*/ 7441506 w 8899328"/>
                <a:gd name="connsiteY4" fmla="*/ 6800585 h 6858000"/>
                <a:gd name="connsiteX5" fmla="*/ 7374130 w 8899328"/>
                <a:gd name="connsiteY5" fmla="*/ 6858000 h 6858000"/>
                <a:gd name="connsiteX6" fmla="*/ 5835221 w 8899328"/>
                <a:gd name="connsiteY6" fmla="*/ 6858000 h 6858000"/>
                <a:gd name="connsiteX7" fmla="*/ 5891385 w 8899328"/>
                <a:gd name="connsiteY7" fmla="*/ 6810175 h 6858000"/>
                <a:gd name="connsiteX8" fmla="*/ 6032854 w 8899328"/>
                <a:gd name="connsiteY8" fmla="*/ 6677494 h 6858000"/>
                <a:gd name="connsiteX9" fmla="*/ 6170584 w 8899328"/>
                <a:gd name="connsiteY9" fmla="*/ 6539762 h 6858000"/>
                <a:gd name="connsiteX10" fmla="*/ 6305296 w 8899328"/>
                <a:gd name="connsiteY10" fmla="*/ 6398150 h 6858000"/>
                <a:gd name="connsiteX11" fmla="*/ 6572709 w 8899328"/>
                <a:gd name="connsiteY11" fmla="*/ 6110468 h 6858000"/>
                <a:gd name="connsiteX12" fmla="*/ 6707707 w 8899328"/>
                <a:gd name="connsiteY12" fmla="*/ 5966410 h 6858000"/>
                <a:gd name="connsiteX13" fmla="*/ 6846876 w 8899328"/>
                <a:gd name="connsiteY13" fmla="*/ 5823934 h 6858000"/>
                <a:gd name="connsiteX14" fmla="*/ 7497863 w 8899328"/>
                <a:gd name="connsiteY14" fmla="*/ 5348633 h 6858000"/>
                <a:gd name="connsiteX15" fmla="*/ 7825226 w 8899328"/>
                <a:gd name="connsiteY15" fmla="*/ 5147788 h 6858000"/>
                <a:gd name="connsiteX16" fmla="*/ 8071216 w 8899328"/>
                <a:gd name="connsiteY16" fmla="*/ 4893890 h 6858000"/>
                <a:gd name="connsiteX17" fmla="*/ 8224043 w 8899328"/>
                <a:gd name="connsiteY17" fmla="*/ 4570985 h 6858000"/>
                <a:gd name="connsiteX18" fmla="*/ 8315049 w 8899328"/>
                <a:gd name="connsiteY18" fmla="*/ 4212279 h 6858000"/>
                <a:gd name="connsiteX19" fmla="*/ 8330721 w 8899328"/>
                <a:gd name="connsiteY19" fmla="*/ 4120699 h 6858000"/>
                <a:gd name="connsiteX20" fmla="*/ 8343947 w 8899328"/>
                <a:gd name="connsiteY20" fmla="*/ 4028973 h 6858000"/>
                <a:gd name="connsiteX21" fmla="*/ 8353867 w 8899328"/>
                <a:gd name="connsiteY21" fmla="*/ 3936961 h 6858000"/>
                <a:gd name="connsiteX22" fmla="*/ 8361055 w 8899328"/>
                <a:gd name="connsiteY22" fmla="*/ 3844661 h 6858000"/>
                <a:gd name="connsiteX23" fmla="*/ 8365083 w 8899328"/>
                <a:gd name="connsiteY23" fmla="*/ 3475748 h 6858000"/>
                <a:gd name="connsiteX24" fmla="*/ 8359475 w 8899328"/>
                <a:gd name="connsiteY24" fmla="*/ 3383736 h 6858000"/>
                <a:gd name="connsiteX25" fmla="*/ 8350992 w 8899328"/>
                <a:gd name="connsiteY25" fmla="*/ 3292012 h 6858000"/>
                <a:gd name="connsiteX26" fmla="*/ 8340497 w 8899328"/>
                <a:gd name="connsiteY26" fmla="*/ 3200431 h 6858000"/>
                <a:gd name="connsiteX27" fmla="*/ 8327557 w 8899328"/>
                <a:gd name="connsiteY27" fmla="*/ 3109137 h 6858000"/>
                <a:gd name="connsiteX28" fmla="*/ 8252222 w 8899328"/>
                <a:gd name="connsiteY28" fmla="*/ 2747843 h 6858000"/>
                <a:gd name="connsiteX29" fmla="*/ 7998038 w 8899328"/>
                <a:gd name="connsiteY29" fmla="*/ 2051137 h 6858000"/>
                <a:gd name="connsiteX30" fmla="*/ 7825803 w 8899328"/>
                <a:gd name="connsiteY30" fmla="*/ 1719174 h 6858000"/>
                <a:gd name="connsiteX31" fmla="*/ 7627401 w 8899328"/>
                <a:gd name="connsiteY31" fmla="*/ 1399431 h 6858000"/>
                <a:gd name="connsiteX32" fmla="*/ 7404557 w 8899328"/>
                <a:gd name="connsiteY32" fmla="*/ 1093490 h 6858000"/>
                <a:gd name="connsiteX33" fmla="*/ 7157849 w 8899328"/>
                <a:gd name="connsiteY33" fmla="*/ 803362 h 6858000"/>
                <a:gd name="connsiteX34" fmla="*/ 6889001 w 8899328"/>
                <a:gd name="connsiteY34" fmla="*/ 530489 h 6858000"/>
                <a:gd name="connsiteX35" fmla="*/ 6597149 w 8899328"/>
                <a:gd name="connsiteY35" fmla="*/ 279180 h 6858000"/>
                <a:gd name="connsiteX36" fmla="*/ 6283731 w 8899328"/>
                <a:gd name="connsiteY36" fmla="*/ 51736 h 6858000"/>
                <a:gd name="connsiteX37" fmla="*/ 1862338 w 8899328"/>
                <a:gd name="connsiteY37" fmla="*/ 0 h 6858000"/>
                <a:gd name="connsiteX38" fmla="*/ 2555184 w 8899328"/>
                <a:gd name="connsiteY38" fmla="*/ 0 h 6858000"/>
                <a:gd name="connsiteX39" fmla="*/ 2420890 w 8899328"/>
                <a:gd name="connsiteY39" fmla="*/ 86030 h 6858000"/>
                <a:gd name="connsiteX40" fmla="*/ 1703381 w 8899328"/>
                <a:gd name="connsiteY40" fmla="*/ 715375 h 6858000"/>
                <a:gd name="connsiteX41" fmla="*/ 923719 w 8899328"/>
                <a:gd name="connsiteY41" fmla="*/ 1986010 h 6858000"/>
                <a:gd name="connsiteX42" fmla="*/ 717122 w 8899328"/>
                <a:gd name="connsiteY42" fmla="*/ 2694936 h 6858000"/>
                <a:gd name="connsiteX43" fmla="*/ 646244 w 8899328"/>
                <a:gd name="connsiteY43" fmla="*/ 3427730 h 6858000"/>
                <a:gd name="connsiteX44" fmla="*/ 707346 w 8899328"/>
                <a:gd name="connsiteY44" fmla="*/ 4160522 h 6858000"/>
                <a:gd name="connsiteX45" fmla="*/ 902872 w 8899328"/>
                <a:gd name="connsiteY45" fmla="*/ 4869880 h 6858000"/>
                <a:gd name="connsiteX46" fmla="*/ 1677359 w 8899328"/>
                <a:gd name="connsiteY46" fmla="*/ 6124701 h 6858000"/>
                <a:gd name="connsiteX47" fmla="*/ 2547624 w 8899328"/>
                <a:gd name="connsiteY47" fmla="*/ 6829930 h 6858000"/>
                <a:gd name="connsiteX48" fmla="*/ 2596857 w 8899328"/>
                <a:gd name="connsiteY48" fmla="*/ 6858000 h 6858000"/>
                <a:gd name="connsiteX49" fmla="*/ 1525198 w 8899328"/>
                <a:gd name="connsiteY49" fmla="*/ 6858000 h 6858000"/>
                <a:gd name="connsiteX50" fmla="*/ 1457823 w 8899328"/>
                <a:gd name="connsiteY50" fmla="*/ 6800585 h 6858000"/>
                <a:gd name="connsiteX51" fmla="*/ 0 w 8899328"/>
                <a:gd name="connsiteY51" fmla="*/ 3560285 h 6858000"/>
                <a:gd name="connsiteX52" fmla="*/ 1787372 w 8899328"/>
                <a:gd name="connsiteY52" fmla="*/ 5244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899328" h="6858000">
                  <a:moveTo>
                    <a:pt x="6200652" y="0"/>
                  </a:moveTo>
                  <a:lnTo>
                    <a:pt x="7036991" y="0"/>
                  </a:lnTo>
                  <a:lnTo>
                    <a:pt x="7111956" y="52444"/>
                  </a:lnTo>
                  <a:cubicBezTo>
                    <a:pt x="8196995" y="850732"/>
                    <a:pt x="8899328" y="2124819"/>
                    <a:pt x="8899328" y="3560285"/>
                  </a:cubicBezTo>
                  <a:cubicBezTo>
                    <a:pt x="8899328" y="4844649"/>
                    <a:pt x="8337073" y="5999820"/>
                    <a:pt x="7441506" y="6800585"/>
                  </a:cubicBezTo>
                  <a:lnTo>
                    <a:pt x="7374130" y="6858000"/>
                  </a:lnTo>
                  <a:lnTo>
                    <a:pt x="5835221" y="6858000"/>
                  </a:lnTo>
                  <a:lnTo>
                    <a:pt x="5891385" y="6810175"/>
                  </a:lnTo>
                  <a:cubicBezTo>
                    <a:pt x="5939440" y="6767098"/>
                    <a:pt x="5986561" y="6722781"/>
                    <a:pt x="6032854" y="6677494"/>
                  </a:cubicBezTo>
                  <a:cubicBezTo>
                    <a:pt x="6079290" y="6632350"/>
                    <a:pt x="6125297" y="6586487"/>
                    <a:pt x="6170584" y="6539762"/>
                  </a:cubicBezTo>
                  <a:cubicBezTo>
                    <a:pt x="6215872" y="6493038"/>
                    <a:pt x="6260585" y="6445738"/>
                    <a:pt x="6305296" y="6398150"/>
                  </a:cubicBezTo>
                  <a:cubicBezTo>
                    <a:pt x="6394865" y="6303119"/>
                    <a:pt x="6483283" y="6206649"/>
                    <a:pt x="6572709" y="6110468"/>
                  </a:cubicBezTo>
                  <a:lnTo>
                    <a:pt x="6707707" y="5966410"/>
                  </a:lnTo>
                  <a:cubicBezTo>
                    <a:pt x="6752995" y="5918535"/>
                    <a:pt x="6798426" y="5871090"/>
                    <a:pt x="6846876" y="5823934"/>
                  </a:cubicBezTo>
                  <a:cubicBezTo>
                    <a:pt x="7037227" y="5634303"/>
                    <a:pt x="7265821" y="5478169"/>
                    <a:pt x="7497863" y="5348633"/>
                  </a:cubicBezTo>
                  <a:cubicBezTo>
                    <a:pt x="7612735" y="5282499"/>
                    <a:pt x="7726745" y="5220534"/>
                    <a:pt x="7825226" y="5147788"/>
                  </a:cubicBezTo>
                  <a:cubicBezTo>
                    <a:pt x="7924139" y="5075471"/>
                    <a:pt x="8006807" y="4992085"/>
                    <a:pt x="8071216" y="4893890"/>
                  </a:cubicBezTo>
                  <a:cubicBezTo>
                    <a:pt x="8136631" y="4796702"/>
                    <a:pt x="8185081" y="4686430"/>
                    <a:pt x="8224043" y="4570985"/>
                  </a:cubicBezTo>
                  <a:cubicBezTo>
                    <a:pt x="8263005" y="4455537"/>
                    <a:pt x="8292046" y="4334053"/>
                    <a:pt x="8315049" y="4212279"/>
                  </a:cubicBezTo>
                  <a:cubicBezTo>
                    <a:pt x="8320225" y="4181657"/>
                    <a:pt x="8326407" y="4151321"/>
                    <a:pt x="8330721" y="4120699"/>
                  </a:cubicBezTo>
                  <a:lnTo>
                    <a:pt x="8343947" y="4028973"/>
                  </a:lnTo>
                  <a:lnTo>
                    <a:pt x="8353867" y="3936961"/>
                  </a:lnTo>
                  <a:cubicBezTo>
                    <a:pt x="8357605" y="3906338"/>
                    <a:pt x="8358468" y="3875427"/>
                    <a:pt x="8361055" y="3844661"/>
                  </a:cubicBezTo>
                  <a:cubicBezTo>
                    <a:pt x="8369825" y="3721738"/>
                    <a:pt x="8369969" y="3598527"/>
                    <a:pt x="8365083" y="3475748"/>
                  </a:cubicBezTo>
                  <a:lnTo>
                    <a:pt x="8359475" y="3383736"/>
                  </a:lnTo>
                  <a:cubicBezTo>
                    <a:pt x="8357031" y="3353114"/>
                    <a:pt x="8353723" y="3322634"/>
                    <a:pt x="8350992" y="3292012"/>
                  </a:cubicBezTo>
                  <a:cubicBezTo>
                    <a:pt x="8348549" y="3261388"/>
                    <a:pt x="8343947" y="3230909"/>
                    <a:pt x="8340497" y="3200431"/>
                  </a:cubicBezTo>
                  <a:cubicBezTo>
                    <a:pt x="8337333" y="3169807"/>
                    <a:pt x="8332301" y="3139471"/>
                    <a:pt x="8327557" y="3109137"/>
                  </a:cubicBezTo>
                  <a:cubicBezTo>
                    <a:pt x="8308293" y="2987651"/>
                    <a:pt x="8283133" y="2867173"/>
                    <a:pt x="8252222" y="2747843"/>
                  </a:cubicBezTo>
                  <a:cubicBezTo>
                    <a:pt x="8188963" y="2509618"/>
                    <a:pt x="8103565" y="2276424"/>
                    <a:pt x="7998038" y="2051137"/>
                  </a:cubicBezTo>
                  <a:cubicBezTo>
                    <a:pt x="7945131" y="1938709"/>
                    <a:pt x="7887767" y="1827864"/>
                    <a:pt x="7825803" y="1719174"/>
                  </a:cubicBezTo>
                  <a:cubicBezTo>
                    <a:pt x="7764413" y="1610196"/>
                    <a:pt x="7697704" y="1503807"/>
                    <a:pt x="7627401" y="1399431"/>
                  </a:cubicBezTo>
                  <a:cubicBezTo>
                    <a:pt x="7557241" y="1295054"/>
                    <a:pt x="7482337" y="1193408"/>
                    <a:pt x="7404557" y="1093490"/>
                  </a:cubicBezTo>
                  <a:cubicBezTo>
                    <a:pt x="7326203" y="994145"/>
                    <a:pt x="7243824" y="897388"/>
                    <a:pt x="7157849" y="803362"/>
                  </a:cubicBezTo>
                  <a:cubicBezTo>
                    <a:pt x="7071731" y="709624"/>
                    <a:pt x="6982739" y="617755"/>
                    <a:pt x="6889001" y="530489"/>
                  </a:cubicBezTo>
                  <a:cubicBezTo>
                    <a:pt x="6795407" y="443077"/>
                    <a:pt x="6698076" y="359115"/>
                    <a:pt x="6597149" y="279180"/>
                  </a:cubicBezTo>
                  <a:cubicBezTo>
                    <a:pt x="6496223" y="199244"/>
                    <a:pt x="6391846" y="122902"/>
                    <a:pt x="6283731" y="51736"/>
                  </a:cubicBezTo>
                  <a:close/>
                  <a:moveTo>
                    <a:pt x="1862338" y="0"/>
                  </a:moveTo>
                  <a:lnTo>
                    <a:pt x="2555184" y="0"/>
                  </a:lnTo>
                  <a:lnTo>
                    <a:pt x="2420890" y="86030"/>
                  </a:lnTo>
                  <a:cubicBezTo>
                    <a:pt x="2154693" y="266478"/>
                    <a:pt x="1913733" y="479863"/>
                    <a:pt x="1703381" y="715375"/>
                  </a:cubicBezTo>
                  <a:cubicBezTo>
                    <a:pt x="1365810" y="1092339"/>
                    <a:pt x="1104149" y="1525660"/>
                    <a:pt x="923719" y="1986010"/>
                  </a:cubicBezTo>
                  <a:cubicBezTo>
                    <a:pt x="833720" y="2216041"/>
                    <a:pt x="763129" y="2453260"/>
                    <a:pt x="717122" y="2694936"/>
                  </a:cubicBezTo>
                  <a:cubicBezTo>
                    <a:pt x="671259" y="2936614"/>
                    <a:pt x="647538" y="3182027"/>
                    <a:pt x="646244" y="3427730"/>
                  </a:cubicBezTo>
                  <a:cubicBezTo>
                    <a:pt x="644376" y="3673432"/>
                    <a:pt x="665077" y="3918845"/>
                    <a:pt x="707346" y="4160522"/>
                  </a:cubicBezTo>
                  <a:cubicBezTo>
                    <a:pt x="749183" y="4402342"/>
                    <a:pt x="816035" y="4639849"/>
                    <a:pt x="902872" y="4869880"/>
                  </a:cubicBezTo>
                  <a:cubicBezTo>
                    <a:pt x="1077984" y="5329367"/>
                    <a:pt x="1339500" y="5759239"/>
                    <a:pt x="1677359" y="6124701"/>
                  </a:cubicBezTo>
                  <a:cubicBezTo>
                    <a:pt x="1930752" y="6398797"/>
                    <a:pt x="2225066" y="6636097"/>
                    <a:pt x="2547624" y="6829930"/>
                  </a:cubicBezTo>
                  <a:lnTo>
                    <a:pt x="2596857" y="6858000"/>
                  </a:lnTo>
                  <a:lnTo>
                    <a:pt x="1525198" y="6858000"/>
                  </a:lnTo>
                  <a:lnTo>
                    <a:pt x="1457823" y="6800585"/>
                  </a:lnTo>
                  <a:cubicBezTo>
                    <a:pt x="562255" y="5999820"/>
                    <a:pt x="0" y="4844649"/>
                    <a:pt x="0" y="3560285"/>
                  </a:cubicBezTo>
                  <a:cubicBezTo>
                    <a:pt x="0" y="2124819"/>
                    <a:pt x="702333" y="850732"/>
                    <a:pt x="1787372" y="52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29" name="Freeform: Shape 28">
              <a:extLst>
                <a:ext uri="{FF2B5EF4-FFF2-40B4-BE49-F238E27FC236}">
                  <a16:creationId xmlns:a16="http://schemas.microsoft.com/office/drawing/2014/main" id="{100AB910-B0C2-495C-AFD9-34F51C9D4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810"/>
              <a:ext cx="12192000" cy="6858000"/>
            </a:xfrm>
            <a:custGeom>
              <a:avLst/>
              <a:gdLst>
                <a:gd name="connsiteX0" fmla="*/ 8201697 w 12192000"/>
                <a:gd name="connsiteY0" fmla="*/ 0 h 6858001"/>
                <a:gd name="connsiteX1" fmla="*/ 12192000 w 12192000"/>
                <a:gd name="connsiteY1" fmla="*/ 0 h 6858001"/>
                <a:gd name="connsiteX2" fmla="*/ 12192000 w 12192000"/>
                <a:gd name="connsiteY2" fmla="*/ 6858001 h 6858001"/>
                <a:gd name="connsiteX3" fmla="*/ 8460487 w 12192000"/>
                <a:gd name="connsiteY3" fmla="*/ 6858001 h 6858001"/>
                <a:gd name="connsiteX4" fmla="*/ 8553921 w 12192000"/>
                <a:gd name="connsiteY4" fmla="*/ 6784577 h 6858001"/>
                <a:gd name="connsiteX5" fmla="*/ 10092281 w 12192000"/>
                <a:gd name="connsiteY5" fmla="*/ 3522553 h 6858001"/>
                <a:gd name="connsiteX6" fmla="*/ 8228486 w 12192000"/>
                <a:gd name="connsiteY6" fmla="*/ 17174 h 6858001"/>
                <a:gd name="connsiteX7" fmla="*/ 0 w 12192000"/>
                <a:gd name="connsiteY7" fmla="*/ 0 h 6858001"/>
                <a:gd name="connsiteX8" fmla="*/ 3528179 w 12192000"/>
                <a:gd name="connsiteY8" fmla="*/ 0 h 6858001"/>
                <a:gd name="connsiteX9" fmla="*/ 3501391 w 12192000"/>
                <a:gd name="connsiteY9" fmla="*/ 17174 h 6858001"/>
                <a:gd name="connsiteX10" fmla="*/ 1637595 w 12192000"/>
                <a:gd name="connsiteY10" fmla="*/ 3522553 h 6858001"/>
                <a:gd name="connsiteX11" fmla="*/ 3175956 w 12192000"/>
                <a:gd name="connsiteY11" fmla="*/ 6784577 h 6858001"/>
                <a:gd name="connsiteX12" fmla="*/ 3269390 w 12192000"/>
                <a:gd name="connsiteY12" fmla="*/ 6858001 h 6858001"/>
                <a:gd name="connsiteX13" fmla="*/ 0 w 12192000"/>
                <a:gd name="connsiteY1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0" h="6858001">
                  <a:moveTo>
                    <a:pt x="8201697" y="0"/>
                  </a:moveTo>
                  <a:lnTo>
                    <a:pt x="12192000" y="0"/>
                  </a:lnTo>
                  <a:lnTo>
                    <a:pt x="12192000" y="6858001"/>
                  </a:lnTo>
                  <a:lnTo>
                    <a:pt x="8460487" y="6858001"/>
                  </a:lnTo>
                  <a:lnTo>
                    <a:pt x="8553921" y="6784577"/>
                  </a:lnTo>
                  <a:cubicBezTo>
                    <a:pt x="9493436" y="6009220"/>
                    <a:pt x="10092281" y="4835820"/>
                    <a:pt x="10092281" y="3522553"/>
                  </a:cubicBezTo>
                  <a:cubicBezTo>
                    <a:pt x="10092281" y="2063368"/>
                    <a:pt x="9352966" y="776858"/>
                    <a:pt x="8228486" y="17174"/>
                  </a:cubicBezTo>
                  <a:close/>
                  <a:moveTo>
                    <a:pt x="0" y="0"/>
                  </a:moveTo>
                  <a:lnTo>
                    <a:pt x="3528179" y="0"/>
                  </a:lnTo>
                  <a:lnTo>
                    <a:pt x="3501391" y="17174"/>
                  </a:lnTo>
                  <a:cubicBezTo>
                    <a:pt x="2376910" y="776858"/>
                    <a:pt x="1637595" y="2063368"/>
                    <a:pt x="1637595" y="3522553"/>
                  </a:cubicBezTo>
                  <a:cubicBezTo>
                    <a:pt x="1637595" y="4835820"/>
                    <a:pt x="2236440" y="6009220"/>
                    <a:pt x="3175956" y="6784577"/>
                  </a:cubicBezTo>
                  <a:lnTo>
                    <a:pt x="3269390" y="6858001"/>
                  </a:lnTo>
                  <a:lnTo>
                    <a:pt x="0" y="68580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9" name="CuadroTexto 2">
            <a:extLst>
              <a:ext uri="{FF2B5EF4-FFF2-40B4-BE49-F238E27FC236}">
                <a16:creationId xmlns:a16="http://schemas.microsoft.com/office/drawing/2014/main" id="{538E1EC6-7133-7015-27CA-8BE333F214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980832"/>
              </p:ext>
            </p:extLst>
          </p:nvPr>
        </p:nvGraphicFramePr>
        <p:xfrm>
          <a:off x="6090574" y="2415756"/>
          <a:ext cx="497757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323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6176824-7946-6969-3841-DD5C101D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5675077-BFF1-36B0-EA6D-B4599DBA7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637796C-75D6-BAA5-036C-0E9E7F85B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BFBD50A-DBB5-04FA-45B9-183C84E4C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2659E1E-0E9F-DC4F-40A9-CFA17EDF7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8217318" y="7059"/>
              <a:ext cx="3974283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4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8D896F8-2117-ACE9-6C0D-CC5FB9569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85" r="1" b="4158"/>
          <a:stretch/>
        </p:blipFill>
        <p:spPr>
          <a:xfrm>
            <a:off x="122716" y="115738"/>
            <a:ext cx="11938653" cy="6618898"/>
          </a:xfrm>
          <a:prstGeom prst="rect">
            <a:avLst/>
          </a:prstGeom>
        </p:spPr>
      </p:pic>
      <p:graphicFrame>
        <p:nvGraphicFramePr>
          <p:cNvPr id="4" name="CuadroTexto 1">
            <a:extLst>
              <a:ext uri="{FF2B5EF4-FFF2-40B4-BE49-F238E27FC236}">
                <a16:creationId xmlns:a16="http://schemas.microsoft.com/office/drawing/2014/main" id="{8B47ED8B-1BA5-F0A1-A466-1A13CD3C3F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090508"/>
              </p:ext>
            </p:extLst>
          </p:nvPr>
        </p:nvGraphicFramePr>
        <p:xfrm>
          <a:off x="6090574" y="2415756"/>
          <a:ext cx="497757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097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BE3D8524-876E-5F30-A1EB-667C27085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2" r="173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58C6A1-F35D-5231-779C-1B53F9CB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S" sz="4000" dirty="0"/>
              <a:t>Contribuciones seleccionadas</a:t>
            </a:r>
            <a:endParaRPr lang="es-ES" sz="4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C236F4-42DF-0128-E34B-D62B32D55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ES" sz="2000" b="0" i="0" baseline="0" dirty="0"/>
              <a:t> Línea C1: </a:t>
            </a:r>
          </a:p>
          <a:p>
            <a:pPr marL="0" lvl="0" indent="0">
              <a:buNone/>
            </a:pPr>
            <a:r>
              <a:rPr lang="es-ES" sz="2000" b="0" i="0" baseline="0" dirty="0"/>
              <a:t>Las áreas metropolitanas y la Agenda Urbana: Nueva ciudad verde y nuevo urbanismo;</a:t>
            </a:r>
            <a:r>
              <a:rPr lang="es-ES" sz="2000" dirty="0"/>
              <a:t> </a:t>
            </a:r>
            <a:r>
              <a:rPr lang="es-ES" sz="2000" b="0" i="0" baseline="0" dirty="0"/>
              <a:t>teletrabajo, </a:t>
            </a:r>
            <a:r>
              <a:rPr lang="es-ES" sz="2000" b="0" i="0" baseline="0" dirty="0" err="1"/>
              <a:t>tele-comercio</a:t>
            </a:r>
            <a:r>
              <a:rPr lang="es-ES" sz="2000" b="0" i="0" baseline="0" dirty="0"/>
              <a:t>, </a:t>
            </a:r>
            <a:r>
              <a:rPr lang="es-ES" sz="2000" b="0" i="0" baseline="0" dirty="0" err="1"/>
              <a:t>tele-ocio</a:t>
            </a:r>
            <a:r>
              <a:rPr lang="es-ES" sz="2000" b="0" i="0" baseline="0" dirty="0"/>
              <a:t> y su efecto sobre la ciudad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49876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257E9C-2038-CB5B-0195-9FE8B51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s-ES" sz="4000" dirty="0"/>
              <a:t>Contribuciones: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C80734-ABD7-A36A-75AD-0EC979D32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1700" dirty="0"/>
              <a:t>“La oportunidad de las TIC hacia una mirada integradora y sostenible en el nuevo urbanismo: Estrategias de Renaturalización en Canarias”,  (autores: Cabrera Falcón, Francisco Cristian; </a:t>
            </a:r>
            <a:r>
              <a:rPr lang="es-ES" sz="1700" dirty="0" err="1"/>
              <a:t>Nakoura</a:t>
            </a:r>
            <a:r>
              <a:rPr lang="es-ES" sz="1700" dirty="0"/>
              <a:t> González, Silvia; y Padrón Sánchez, Eva Dolores)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700" dirty="0"/>
              <a:t>“Esquema BREEAM® ES Urbanismo como herramienta de apoyo en el desarrollo y aplicación de la Agenda Urbana Española” ( Autores: María Paz </a:t>
            </a:r>
            <a:r>
              <a:rPr lang="es-ES" sz="1700" dirty="0" err="1"/>
              <a:t>Sangiao</a:t>
            </a:r>
            <a:r>
              <a:rPr lang="es-ES" sz="1700" dirty="0"/>
              <a:t>, y Miguel Ángel Fernández Souto)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700" dirty="0"/>
              <a:t>“Caracterización geométrica mediante SIG de la permeabilidad en las vías de alta capacidad construidas en las periferias urbanas” (Autores: </a:t>
            </a:r>
            <a:r>
              <a:rPr lang="pt-BR" sz="1700" dirty="0"/>
              <a:t>Pedro Plasencia-Lozano e Ícaro Obeso </a:t>
            </a:r>
            <a:r>
              <a:rPr lang="pt-BR" sz="1700" dirty="0" err="1"/>
              <a:t>Muñiz</a:t>
            </a:r>
            <a:r>
              <a:rPr lang="pt-BR" sz="1700" dirty="0"/>
              <a:t>) </a:t>
            </a:r>
            <a:endParaRPr lang="es-ES" sz="1700" dirty="0"/>
          </a:p>
          <a:p>
            <a:endParaRPr lang="es-ES" sz="1700" dirty="0"/>
          </a:p>
        </p:txBody>
      </p:sp>
      <p:pic>
        <p:nvPicPr>
          <p:cNvPr id="5" name="Picture 4" descr="Tranvía en una calle urbana">
            <a:extLst>
              <a:ext uri="{FF2B5EF4-FFF2-40B4-BE49-F238E27FC236}">
                <a16:creationId xmlns:a16="http://schemas.microsoft.com/office/drawing/2014/main" id="{785653F7-B504-B908-5761-502EED7D0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27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494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dificios y reflejos">
            <a:extLst>
              <a:ext uri="{FF2B5EF4-FFF2-40B4-BE49-F238E27FC236}">
                <a16:creationId xmlns:a16="http://schemas.microsoft.com/office/drawing/2014/main" id="{5E411D5A-94B4-C67B-2248-B4F4B1982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96" r="18438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547350-8123-919C-7169-33311FAAA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s-ES" sz="4000" dirty="0"/>
              <a:t>Visión Estratégica..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F43C89-8D8B-49B0-E36B-9D95CB7C6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sz="2000" dirty="0"/>
              <a:t>La planificación estratégica urbana como catalizadora de dinámicas innovadoras en la gobernanza territorial: buenas prácticas en las Agendas Urbanas en contextos metropolitanos” ( Autores: Sara Sánchez Muñiz y Xavier Arnau </a:t>
            </a:r>
            <a:r>
              <a:rPr lang="es-ES" sz="2000" dirty="0" err="1"/>
              <a:t>Sanchiz</a:t>
            </a:r>
            <a:r>
              <a:rPr lang="es-ES" sz="2000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000" dirty="0"/>
              <a:t>La planificación verde local : el caso de valencia ( autora: Clàudia Gimeno Fernández )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84889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9A8537-2089-83C5-ACDF-1E1CB2D04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s-ES" sz="4000"/>
              <a:t>Vulnerabilidad social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65E671-684D-2691-B471-9F6C7DFF4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2000" b="0" i="0" u="none" strike="noStrike" baseline="0" dirty="0">
                <a:latin typeface="Times New Roman" panose="02020603050405020304" pitchFamily="18" charset="0"/>
              </a:rPr>
              <a:t>“La metamorfosis de la cuestión precaria: de la precariedad laboral a la precariedad habitacional” ( Autores:  Sara Menéndez-Espina; Esteban Agulló-Tomás; José Antonio Llosa; y María Luz Rivero-Díaz)</a:t>
            </a:r>
            <a:endParaRPr lang="es-ES" sz="2000" dirty="0"/>
          </a:p>
        </p:txBody>
      </p:sp>
      <p:pic>
        <p:nvPicPr>
          <p:cNvPr id="5" name="Picture 4" descr="Personas de negocios tirando de una cuerda">
            <a:extLst>
              <a:ext uri="{FF2B5EF4-FFF2-40B4-BE49-F238E27FC236}">
                <a16:creationId xmlns:a16="http://schemas.microsoft.com/office/drawing/2014/main" id="{D34188CE-BD88-5F98-7768-10D176428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1" r="2030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9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1396F9-6DC0-7999-F781-549CF75A1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s-ES" sz="4000" dirty="0"/>
              <a:t> En suma, Línea C1: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A70F8C-4558-E005-E417-4666518C7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1900" dirty="0">
                <a:latin typeface="Times New Roman" panose="02020603050405020304" pitchFamily="18" charset="0"/>
              </a:rPr>
              <a:t>C</a:t>
            </a:r>
            <a:r>
              <a:rPr lang="es-ES" sz="1900" b="0" i="0" u="none" strike="noStrike" baseline="0" dirty="0">
                <a:latin typeface="Times New Roman" panose="02020603050405020304" pitchFamily="18" charset="0"/>
              </a:rPr>
              <a:t>ontribuciones que abordan los instrumentos de planificación, y gestión utilizados en el marco de las agendas urbanas, los efectos e impactos de una nueva visión urbana- que instala precariedades habitacionales- y debe integrar </a:t>
            </a:r>
            <a:r>
              <a:rPr lang="es-ES" sz="1900" b="1" i="0" u="none" strike="noStrike" baseline="0" dirty="0">
                <a:latin typeface="Times New Roman" panose="02020603050405020304" pitchFamily="18" charset="0"/>
              </a:rPr>
              <a:t>una visión sostenible</a:t>
            </a:r>
            <a:r>
              <a:rPr lang="es-ES" sz="1900" b="0" i="0" u="none" strike="noStrike" baseline="0" dirty="0">
                <a:latin typeface="Times New Roman" panose="02020603050405020304" pitchFamily="18" charset="0"/>
              </a:rPr>
              <a:t>, no exenta de necesitar </a:t>
            </a:r>
            <a:r>
              <a:rPr lang="es-ES" sz="1900" b="1" i="0" u="none" strike="noStrike" baseline="0" dirty="0">
                <a:latin typeface="Times New Roman" panose="02020603050405020304" pitchFamily="18" charset="0"/>
              </a:rPr>
              <a:t>buenas prácticas </a:t>
            </a:r>
            <a:r>
              <a:rPr lang="es-ES" sz="1900" b="0" i="0" u="none" strike="noStrike" baseline="0" dirty="0">
                <a:latin typeface="Times New Roman" panose="02020603050405020304" pitchFamily="18" charset="0"/>
              </a:rPr>
              <a:t>orientadas tanto a la renaturalización, como a la atención a las periferias urbanas, buscando la conexión entre el nuevo urbanismo y la nueva ciudad verde en el marco de las agendas urbanas </a:t>
            </a:r>
            <a:endParaRPr lang="es-ES" sz="1900" dirty="0"/>
          </a:p>
        </p:txBody>
      </p:sp>
      <p:pic>
        <p:nvPicPr>
          <p:cNvPr id="5" name="Picture 4" descr="Rascacielos en blanco y negro">
            <a:extLst>
              <a:ext uri="{FF2B5EF4-FFF2-40B4-BE49-F238E27FC236}">
                <a16:creationId xmlns:a16="http://schemas.microsoft.com/office/drawing/2014/main" id="{18A0449F-05CB-978F-BCA3-742E580EB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85" r="15173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1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Vista con un ángulo bajo de la esquina del edificio contra el cielo azul claro">
            <a:extLst>
              <a:ext uri="{FF2B5EF4-FFF2-40B4-BE49-F238E27FC236}">
                <a16:creationId xmlns:a16="http://schemas.microsoft.com/office/drawing/2014/main" id="{A3DF30C7-1263-B5BB-AB4A-BDC12887A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C4C40F-6094-8F1D-7AC7-7BE83B3A8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S" sz="4000" dirty="0"/>
              <a:t>Contribuciones </a:t>
            </a:r>
            <a:br>
              <a:rPr lang="es-ES" sz="4000" dirty="0"/>
            </a:br>
            <a:r>
              <a:rPr lang="es-ES" sz="4000" dirty="0"/>
              <a:t>Seleccionadas</a:t>
            </a:r>
            <a:endParaRPr lang="es-ES" sz="4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1DDDE3-6FAF-2A85-2739-E92052BC4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0" i="0" baseline="0" dirty="0"/>
              <a:t>Línea C2: </a:t>
            </a:r>
          </a:p>
          <a:p>
            <a:endParaRPr lang="es-ES" sz="2000" dirty="0"/>
          </a:p>
          <a:p>
            <a:pPr marL="0" indent="0">
              <a:buNone/>
            </a:pPr>
            <a:r>
              <a:rPr lang="es-ES" sz="2000" b="0" i="0" baseline="0" dirty="0"/>
              <a:t>Movilidad urbana e inter- urbana sostenible, repercusiones sobre el nuevo urbanismo. </a:t>
            </a:r>
            <a:endParaRPr lang="en-U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8882622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690</Words>
  <Application>Microsoft Office PowerPoint</Application>
  <PresentationFormat>Panorámica</PresentationFormat>
  <Paragraphs>57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Segoe UI Semibold</vt:lpstr>
      <vt:lpstr>Times New Roman</vt:lpstr>
      <vt:lpstr>Wingdings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Contribuciones seleccionadas</vt:lpstr>
      <vt:lpstr>Contribuciones:</vt:lpstr>
      <vt:lpstr>Visión Estratégica..</vt:lpstr>
      <vt:lpstr>Vulnerabilidad social </vt:lpstr>
      <vt:lpstr> En suma, Línea C1:</vt:lpstr>
      <vt:lpstr>Contribuciones  Seleccionadas</vt:lpstr>
      <vt:lpstr>Contribuciones</vt:lpstr>
      <vt:lpstr>Retos de la movilidad del futuro</vt:lpstr>
      <vt:lpstr>Del diseño a la estrategia</vt:lpstr>
      <vt:lpstr>Buscando transiciones sostenibles</vt:lpstr>
      <vt:lpstr>Inteligencia Territorial en la era de la IA</vt:lpstr>
      <vt:lpstr>Presentación de PowerPoint</vt:lpstr>
      <vt:lpstr>Retos y avances en la aplicación de la Agenda Urbana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Relatoría Mesa  EJE C</dc:title>
  <dc:creator>Hadi gj</dc:creator>
  <cp:lastModifiedBy>Hadi gj</cp:lastModifiedBy>
  <cp:revision>40</cp:revision>
  <dcterms:created xsi:type="dcterms:W3CDTF">2023-10-24T15:05:49Z</dcterms:created>
  <dcterms:modified xsi:type="dcterms:W3CDTF">2023-10-24T20:05:23Z</dcterms:modified>
</cp:coreProperties>
</file>